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05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9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01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68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80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5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11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9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77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42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3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A52E6-D994-43BF-8DE3-5FFC2BA8F41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0E1B3-DA42-4980-A408-500B1A6B5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23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8062F-E1BF-4BAE-BC7C-4100C4A07F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Задание по </a:t>
            </a:r>
            <a:r>
              <a:rPr lang="ru-RU" dirty="0" err="1"/>
              <a:t>изопроцессам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EFCF36-4FF4-4745-8D87-EBC56760CD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10-А Класс</a:t>
            </a:r>
          </a:p>
        </p:txBody>
      </p:sp>
    </p:spTree>
    <p:extLst>
      <p:ext uri="{BB962C8B-B14F-4D97-AF65-F5344CB8AC3E}">
        <p14:creationId xmlns:p14="http://schemas.microsoft.com/office/powerpoint/2010/main" val="382803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0C594-6633-416B-8949-C54CC512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Вариант 1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2BAAA93-2BD4-44EC-9FA6-CBEC2EE5F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668" y="1469164"/>
            <a:ext cx="3338916" cy="2637887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ν</a:t>
            </a:r>
            <a:r>
              <a:rPr lang="en-US" dirty="0"/>
              <a:t>=</a:t>
            </a:r>
            <a:r>
              <a:rPr lang="ru-RU" dirty="0"/>
              <a:t>12</a:t>
            </a:r>
            <a:r>
              <a:rPr lang="en-US" dirty="0"/>
              <a:t> </a:t>
            </a:r>
            <a:r>
              <a:rPr lang="ru-RU" dirty="0"/>
              <a:t>моль</a:t>
            </a:r>
          </a:p>
          <a:p>
            <a:pPr marL="0" indent="0">
              <a:buNone/>
            </a:pPr>
            <a:r>
              <a:rPr lang="ru-RU" dirty="0"/>
              <a:t>Построить графики в осях </a:t>
            </a:r>
            <a:r>
              <a:rPr lang="en-US" dirty="0"/>
              <a:t>P(V), V(T)</a:t>
            </a:r>
          </a:p>
          <a:p>
            <a:pPr marL="0" indent="0">
              <a:buNone/>
            </a:pPr>
            <a:r>
              <a:rPr lang="ru-RU" dirty="0"/>
              <a:t>Заполнить таблицу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58ACA14-50FF-45A5-80A3-33D284760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428995"/>
              </p:ext>
            </p:extLst>
          </p:nvPr>
        </p:nvGraphicFramePr>
        <p:xfrm>
          <a:off x="2887851" y="5009514"/>
          <a:ext cx="6096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89473424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059224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5892684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28518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P, 10</a:t>
                      </a:r>
                      <a:r>
                        <a:rPr lang="en-US" baseline="30000" dirty="0"/>
                        <a:t>5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T, </a:t>
                      </a:r>
                      <a:r>
                        <a:rPr lang="ru-RU" dirty="0"/>
                        <a:t>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4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60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097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984001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14DFD442-6435-477C-B4CA-27FB56FC71FA}"/>
              </a:ext>
            </a:extLst>
          </p:cNvPr>
          <p:cNvCxnSpPr/>
          <p:nvPr/>
        </p:nvCxnSpPr>
        <p:spPr>
          <a:xfrm flipV="1">
            <a:off x="883403" y="1469164"/>
            <a:ext cx="0" cy="2777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D500ED3-2D3D-4C19-99AE-FCBAB962CBCE}"/>
              </a:ext>
            </a:extLst>
          </p:cNvPr>
          <p:cNvCxnSpPr>
            <a:cxnSpLocks/>
          </p:cNvCxnSpPr>
          <p:nvPr/>
        </p:nvCxnSpPr>
        <p:spPr>
          <a:xfrm>
            <a:off x="883403" y="4246536"/>
            <a:ext cx="3014421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A320958-3CAE-4096-96D5-199737D6B277}"/>
              </a:ext>
            </a:extLst>
          </p:cNvPr>
          <p:cNvSpPr txBox="1"/>
          <p:nvPr/>
        </p:nvSpPr>
        <p:spPr>
          <a:xfrm>
            <a:off x="481416" y="146916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45205B-C8DA-4633-BFC2-28521A091B57}"/>
              </a:ext>
            </a:extLst>
          </p:cNvPr>
          <p:cNvSpPr txBox="1"/>
          <p:nvPr/>
        </p:nvSpPr>
        <p:spPr>
          <a:xfrm>
            <a:off x="3810969" y="42586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8415452-EB53-4F38-B541-726D6C06313C}"/>
              </a:ext>
            </a:extLst>
          </p:cNvPr>
          <p:cNvCxnSpPr/>
          <p:nvPr/>
        </p:nvCxnSpPr>
        <p:spPr>
          <a:xfrm flipV="1">
            <a:off x="883403" y="1838496"/>
            <a:ext cx="2557221" cy="240804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001E4B26-6255-4325-80C9-586B52DE1D6D}"/>
              </a:ext>
            </a:extLst>
          </p:cNvPr>
          <p:cNvCxnSpPr>
            <a:cxnSpLocks/>
          </p:cNvCxnSpPr>
          <p:nvPr/>
        </p:nvCxnSpPr>
        <p:spPr>
          <a:xfrm flipV="1">
            <a:off x="1728061" y="2138766"/>
            <a:ext cx="1394847" cy="12902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55C7D39-450F-4E2F-8304-4DC5878A539F}"/>
              </a:ext>
            </a:extLst>
          </p:cNvPr>
          <p:cNvCxnSpPr>
            <a:cxnSpLocks/>
          </p:cNvCxnSpPr>
          <p:nvPr/>
        </p:nvCxnSpPr>
        <p:spPr>
          <a:xfrm flipV="1">
            <a:off x="1708688" y="2138766"/>
            <a:ext cx="1394847" cy="12902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521DD66-75E1-4540-A5B8-87F4622427A2}"/>
              </a:ext>
            </a:extLst>
          </p:cNvPr>
          <p:cNvCxnSpPr>
            <a:cxnSpLocks/>
          </p:cNvCxnSpPr>
          <p:nvPr/>
        </p:nvCxnSpPr>
        <p:spPr>
          <a:xfrm flipH="1" flipV="1">
            <a:off x="3103535" y="2138767"/>
            <a:ext cx="38746" cy="128010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92B1CF85-7619-4299-A28F-9179EE8E223B}"/>
              </a:ext>
            </a:extLst>
          </p:cNvPr>
          <p:cNvCxnSpPr>
            <a:cxnSpLocks/>
          </p:cNvCxnSpPr>
          <p:nvPr/>
        </p:nvCxnSpPr>
        <p:spPr>
          <a:xfrm flipV="1">
            <a:off x="1708687" y="3418869"/>
            <a:ext cx="1452966" cy="101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7E734D5-C826-4DD4-99DC-E6F5A4FA2C91}"/>
              </a:ext>
            </a:extLst>
          </p:cNvPr>
          <p:cNvSpPr txBox="1"/>
          <p:nvPr/>
        </p:nvSpPr>
        <p:spPr>
          <a:xfrm>
            <a:off x="2840595" y="18593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D7517E-242B-47A4-9035-769D5451D9AF}"/>
              </a:ext>
            </a:extLst>
          </p:cNvPr>
          <p:cNvSpPr txBox="1"/>
          <p:nvPr/>
        </p:nvSpPr>
        <p:spPr>
          <a:xfrm>
            <a:off x="3161654" y="31039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DBB7E6-F993-4965-A7AF-12DD1502A3B4}"/>
              </a:ext>
            </a:extLst>
          </p:cNvPr>
          <p:cNvSpPr txBox="1"/>
          <p:nvPr/>
        </p:nvSpPr>
        <p:spPr>
          <a:xfrm>
            <a:off x="1577217" y="34013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58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0C594-6633-416B-8949-C54CC512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Вариант 2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2BAAA93-2BD4-44EC-9FA6-CBEC2EE5F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668" y="1469164"/>
            <a:ext cx="3338916" cy="2637887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ν</a:t>
            </a:r>
            <a:r>
              <a:rPr lang="en-US" dirty="0"/>
              <a:t>=8 </a:t>
            </a:r>
            <a:r>
              <a:rPr lang="ru-RU" dirty="0"/>
              <a:t>моль</a:t>
            </a:r>
          </a:p>
          <a:p>
            <a:pPr marL="0" indent="0">
              <a:buNone/>
            </a:pPr>
            <a:r>
              <a:rPr lang="ru-RU" dirty="0"/>
              <a:t>Построить графики в осях </a:t>
            </a:r>
            <a:r>
              <a:rPr lang="en-US" dirty="0"/>
              <a:t>P(V), V(T)</a:t>
            </a:r>
          </a:p>
          <a:p>
            <a:pPr marL="0" indent="0">
              <a:buNone/>
            </a:pPr>
            <a:r>
              <a:rPr lang="ru-RU" dirty="0"/>
              <a:t>Заполнить таблицу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58ACA14-50FF-45A5-80A3-33D284760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6649"/>
              </p:ext>
            </p:extLst>
          </p:nvPr>
        </p:nvGraphicFramePr>
        <p:xfrm>
          <a:off x="2887851" y="5009514"/>
          <a:ext cx="6096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89473424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059224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5892684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28518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P, 10</a:t>
                      </a:r>
                      <a:r>
                        <a:rPr lang="en-US" baseline="30000" dirty="0"/>
                        <a:t>5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T, </a:t>
                      </a:r>
                      <a:r>
                        <a:rPr lang="ru-RU" dirty="0"/>
                        <a:t>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4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60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097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984001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14DFD442-6435-477C-B4CA-27FB56FC71FA}"/>
              </a:ext>
            </a:extLst>
          </p:cNvPr>
          <p:cNvCxnSpPr/>
          <p:nvPr/>
        </p:nvCxnSpPr>
        <p:spPr>
          <a:xfrm flipV="1">
            <a:off x="883403" y="1469164"/>
            <a:ext cx="0" cy="2777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D500ED3-2D3D-4C19-99AE-FCBAB962CBCE}"/>
              </a:ext>
            </a:extLst>
          </p:cNvPr>
          <p:cNvCxnSpPr>
            <a:cxnSpLocks/>
          </p:cNvCxnSpPr>
          <p:nvPr/>
        </p:nvCxnSpPr>
        <p:spPr>
          <a:xfrm>
            <a:off x="883403" y="4246536"/>
            <a:ext cx="3014421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A320958-3CAE-4096-96D5-199737D6B277}"/>
              </a:ext>
            </a:extLst>
          </p:cNvPr>
          <p:cNvSpPr txBox="1"/>
          <p:nvPr/>
        </p:nvSpPr>
        <p:spPr>
          <a:xfrm>
            <a:off x="481416" y="146916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45205B-C8DA-4633-BFC2-28521A091B57}"/>
              </a:ext>
            </a:extLst>
          </p:cNvPr>
          <p:cNvSpPr txBox="1"/>
          <p:nvPr/>
        </p:nvSpPr>
        <p:spPr>
          <a:xfrm>
            <a:off x="3810969" y="42586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8415452-EB53-4F38-B541-726D6C06313C}"/>
              </a:ext>
            </a:extLst>
          </p:cNvPr>
          <p:cNvCxnSpPr/>
          <p:nvPr/>
        </p:nvCxnSpPr>
        <p:spPr>
          <a:xfrm flipV="1">
            <a:off x="883403" y="1838496"/>
            <a:ext cx="2557221" cy="240804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001E4B26-6255-4325-80C9-586B52DE1D6D}"/>
              </a:ext>
            </a:extLst>
          </p:cNvPr>
          <p:cNvCxnSpPr>
            <a:cxnSpLocks/>
          </p:cNvCxnSpPr>
          <p:nvPr/>
        </p:nvCxnSpPr>
        <p:spPr>
          <a:xfrm flipV="1">
            <a:off x="1728061" y="2138766"/>
            <a:ext cx="1394847" cy="12902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55C7D39-450F-4E2F-8304-4DC5878A539F}"/>
              </a:ext>
            </a:extLst>
          </p:cNvPr>
          <p:cNvCxnSpPr>
            <a:cxnSpLocks/>
          </p:cNvCxnSpPr>
          <p:nvPr/>
        </p:nvCxnSpPr>
        <p:spPr>
          <a:xfrm flipV="1">
            <a:off x="1708688" y="2138766"/>
            <a:ext cx="1394847" cy="12902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521DD66-75E1-4540-A5B8-87F4622427A2}"/>
              </a:ext>
            </a:extLst>
          </p:cNvPr>
          <p:cNvCxnSpPr>
            <a:cxnSpLocks/>
          </p:cNvCxnSpPr>
          <p:nvPr/>
        </p:nvCxnSpPr>
        <p:spPr>
          <a:xfrm flipH="1" flipV="1">
            <a:off x="3103535" y="2138767"/>
            <a:ext cx="38746" cy="128010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92B1CF85-7619-4299-A28F-9179EE8E223B}"/>
              </a:ext>
            </a:extLst>
          </p:cNvPr>
          <p:cNvCxnSpPr>
            <a:cxnSpLocks/>
          </p:cNvCxnSpPr>
          <p:nvPr/>
        </p:nvCxnSpPr>
        <p:spPr>
          <a:xfrm flipV="1">
            <a:off x="1708687" y="3418869"/>
            <a:ext cx="1452966" cy="101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7E734D5-C826-4DD4-99DC-E6F5A4FA2C91}"/>
              </a:ext>
            </a:extLst>
          </p:cNvPr>
          <p:cNvSpPr txBox="1"/>
          <p:nvPr/>
        </p:nvSpPr>
        <p:spPr>
          <a:xfrm>
            <a:off x="1397315" y="30796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D7517E-242B-47A4-9035-769D5451D9AF}"/>
              </a:ext>
            </a:extLst>
          </p:cNvPr>
          <p:cNvSpPr txBox="1"/>
          <p:nvPr/>
        </p:nvSpPr>
        <p:spPr>
          <a:xfrm>
            <a:off x="3161654" y="31039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DBB7E6-F993-4965-A7AF-12DD1502A3B4}"/>
              </a:ext>
            </a:extLst>
          </p:cNvPr>
          <p:cNvSpPr txBox="1"/>
          <p:nvPr/>
        </p:nvSpPr>
        <p:spPr>
          <a:xfrm>
            <a:off x="2952692" y="17251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36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87</Words>
  <Application>Microsoft Office PowerPoint</Application>
  <PresentationFormat>Экран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Задание по изопроцессам</vt:lpstr>
      <vt:lpstr>Вариант 1</vt:lpstr>
      <vt:lpstr>Вариант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по изопроцессам</dc:title>
  <dc:creator>Александр Олегович Евгеньев</dc:creator>
  <cp:lastModifiedBy>Александр Олегович Евгеньев</cp:lastModifiedBy>
  <cp:revision>4</cp:revision>
  <dcterms:created xsi:type="dcterms:W3CDTF">2020-02-05T13:44:13Z</dcterms:created>
  <dcterms:modified xsi:type="dcterms:W3CDTF">2020-02-05T14:33:38Z</dcterms:modified>
</cp:coreProperties>
</file>