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57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7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2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4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7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0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590D-DBD1-4796-A941-1EEEAA8571D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A4CA-7E75-4DDE-880C-2C63D3369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1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221088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на специальную теорию относительности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463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DE9E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1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№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4790"/>
            <a:ext cx="8229600" cy="1468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Найти частицы№ 2 относительно частицы</a:t>
            </a:r>
          </a:p>
          <a:p>
            <a:pPr marL="0" indent="0">
              <a:buNone/>
            </a:pPr>
            <a:r>
              <a:rPr lang="ru-RU" dirty="0"/>
              <a:t> № 1 если их скорости и направления указаны в таблице. Два задания!!!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67316"/>
              </p:ext>
            </p:extLst>
          </p:nvPr>
        </p:nvGraphicFramePr>
        <p:xfrm>
          <a:off x="426367" y="2313609"/>
          <a:ext cx="813690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 </a:t>
                      </a:r>
                      <a:r>
                        <a:rPr lang="ru-RU" dirty="0"/>
                        <a:t>,</a:t>
                      </a:r>
                      <a:r>
                        <a:rPr lang="ru-RU" baseline="0" dirty="0"/>
                        <a:t> м/с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  <a:r>
                        <a:rPr lang="ru-RU" dirty="0"/>
                        <a:t>, м/с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V1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Направление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V2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2×10</a:t>
                      </a:r>
                      <a:r>
                        <a:rPr lang="en-US" baseline="30000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1×10</a:t>
                      </a:r>
                      <a:r>
                        <a:rPr lang="en-US" baseline="30000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1×10</a:t>
                      </a:r>
                      <a:r>
                        <a:rPr lang="en-US" baseline="30000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1,5×10</a:t>
                      </a:r>
                      <a:r>
                        <a:rPr lang="en-US" baseline="30000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ÐÐ°ÑÑÐ¸Ð½ÐºÐ¸ Ð¿Ð¾ Ð·Ð°Ð¿ÑÐ¾ÑÑ &quot;ÑÐµÐ»ÑÑÐ¸Ð²Ð¸ÑÑÑÐºÐ¸Ð¹ Ð·Ð°ÐºÐ¾Ð½ ÑÐ»Ð¾Ð¶ÐµÐ½Ð¸Ñ ÑÐºÐ¾ÑÐ¾ÑÑÐµÐ¹&quot;">
            <a:extLst>
              <a:ext uri="{FF2B5EF4-FFF2-40B4-BE49-F238E27FC236}">
                <a16:creationId xmlns:a16="http://schemas.microsoft.com/office/drawing/2014/main" id="{C051BD26-B0BC-4275-A9B8-62A179D7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32048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1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Задача №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908720"/>
            <a:ext cx="489654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Ракета проходит путь 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L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=90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световых лет со скоростью 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V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=0,9с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.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Найти время затраченное на это путешествие по часам Земли и по часам экипажа корабля</a:t>
            </a:r>
          </a:p>
        </p:txBody>
      </p:sp>
      <p:pic>
        <p:nvPicPr>
          <p:cNvPr id="1028" name="Picture 4" descr="ÐÐ°ÑÑÐ¸Ð½ÐºÐ¸ Ð¿Ð¾ Ð·Ð°Ð¿ÑÐ¾ÑÑ &quot;ÑÐ°ÑÑ ÐºÐ°ÑÐ¼Ð°Ð½Ð½ÑÐµ&quot;">
            <a:extLst>
              <a:ext uri="{FF2B5EF4-FFF2-40B4-BE49-F238E27FC236}">
                <a16:creationId xmlns:a16="http://schemas.microsoft.com/office/drawing/2014/main" id="{8DD23165-6957-48B9-BE5B-71875E11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10000" r="90000">
                        <a14:foregroundMark x1="60500" y1="9667" x2="66500" y2="7000"/>
                        <a14:foregroundMark x1="66500" y1="7000" x2="72750" y2="9500"/>
                        <a14:foregroundMark x1="72750" y1="9500" x2="66250" y2="8000"/>
                        <a14:foregroundMark x1="66250" y1="8000" x2="67125" y2="8667"/>
                        <a14:backgroundMark x1="72125" y1="24333" x2="72500" y2="16000"/>
                        <a14:backgroundMark x1="72500" y1="16000" x2="67125" y2="11667"/>
                        <a14:backgroundMark x1="67125" y1="11667" x2="61125" y2="14000"/>
                        <a14:backgroundMark x1="61125" y1="14000" x2="60250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16" y="3717032"/>
            <a:ext cx="3449960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9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538736" cy="922114"/>
          </a:xfrm>
        </p:spPr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Задача № 3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5332" y="4005064"/>
            <a:ext cx="8229600" cy="2044824"/>
          </a:xfr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сколько процентов необходимо увеличить силу тяги двигателя ракеты при разгоне от скорости 0 до </a:t>
            </a:r>
            <a:r>
              <a:rPr lang="en-US" b="1" dirty="0">
                <a:ln/>
                <a:solidFill>
                  <a:schemeClr val="accent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 </a:t>
            </a:r>
            <a:r>
              <a:rPr lang="ru-RU" b="1" dirty="0">
                <a:ln/>
                <a:solidFill>
                  <a:schemeClr val="accent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 условии, что ускорение постоянно. </a:t>
            </a:r>
          </a:p>
          <a:p>
            <a:pPr marL="0" indent="0">
              <a:buNone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Значение скорости взять из задания № 2</a:t>
            </a:r>
          </a:p>
        </p:txBody>
      </p:sp>
    </p:spTree>
    <p:extLst>
      <p:ext uri="{BB962C8B-B14F-4D97-AF65-F5344CB8AC3E}">
        <p14:creationId xmlns:p14="http://schemas.microsoft.com/office/powerpoint/2010/main" val="109134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DE9E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07424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№ 4</a:t>
            </a:r>
            <a:br>
              <a:rPr lang="ru-RU" dirty="0"/>
            </a:br>
            <a:r>
              <a:rPr lang="ru-RU" dirty="0"/>
              <a:t>Только для членов клуба любителей ЕГЭ по физике.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7787208" cy="360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До какой скорости разгонится </a:t>
            </a:r>
            <a:r>
              <a:rPr lang="el-GR" dirty="0"/>
              <a:t>α</a:t>
            </a:r>
            <a:r>
              <a:rPr lang="ru-RU" dirty="0"/>
              <a:t>-частица</a:t>
            </a:r>
          </a:p>
          <a:p>
            <a:pPr marL="0" indent="0">
              <a:buNone/>
            </a:pPr>
            <a:r>
              <a:rPr lang="ru-RU" dirty="0"/>
              <a:t>(масса 4 </a:t>
            </a:r>
            <a:r>
              <a:rPr lang="ru-RU" dirty="0" err="1"/>
              <a:t>а.е.м</a:t>
            </a:r>
            <a:r>
              <a:rPr lang="ru-RU" dirty="0"/>
              <a:t>., 1 </a:t>
            </a:r>
            <a:r>
              <a:rPr lang="ru-RU" dirty="0" err="1"/>
              <a:t>а.е.м</a:t>
            </a:r>
            <a:r>
              <a:rPr lang="ru-RU" dirty="0"/>
              <a:t> = 1,67 × 10</a:t>
            </a:r>
            <a:r>
              <a:rPr lang="ru-RU" baseline="30000" dirty="0"/>
              <a:t>-27</a:t>
            </a:r>
            <a:r>
              <a:rPr lang="ru-RU" dirty="0"/>
              <a:t>кг, заряд 2 </a:t>
            </a:r>
            <a:r>
              <a:rPr lang="ru-RU" dirty="0" err="1"/>
              <a:t>э.з</a:t>
            </a:r>
            <a:r>
              <a:rPr lang="ru-RU" dirty="0"/>
              <a:t>. 1 </a:t>
            </a:r>
            <a:r>
              <a:rPr lang="ru-RU" dirty="0" err="1"/>
              <a:t>э.з</a:t>
            </a:r>
            <a:r>
              <a:rPr lang="ru-RU" dirty="0"/>
              <a:t>. = 1,6 × 10</a:t>
            </a:r>
            <a:r>
              <a:rPr lang="ru-RU" baseline="30000" dirty="0"/>
              <a:t>-19 </a:t>
            </a:r>
            <a:r>
              <a:rPr lang="ru-RU" dirty="0"/>
              <a:t>Кл), если разгонное напряжение составляет 10</a:t>
            </a:r>
            <a:r>
              <a:rPr lang="ru-RU" baseline="30000" dirty="0"/>
              <a:t>10 </a:t>
            </a:r>
            <a:r>
              <a:rPr lang="ru-RU" dirty="0"/>
              <a:t>В. </a:t>
            </a:r>
          </a:p>
          <a:p>
            <a:pPr marL="0" indent="0">
              <a:buNone/>
            </a:pPr>
            <a:r>
              <a:rPr lang="ru-RU" dirty="0"/>
              <a:t>Для не почётных членов нашего общества</a:t>
            </a:r>
            <a:br>
              <a:rPr lang="ru-RU" dirty="0"/>
            </a:br>
            <a:r>
              <a:rPr lang="ru-RU" dirty="0"/>
              <a:t>сокращение </a:t>
            </a:r>
            <a:r>
              <a:rPr lang="ru-RU" dirty="0" err="1"/>
              <a:t>а.е.м</a:t>
            </a:r>
            <a:r>
              <a:rPr lang="ru-RU" dirty="0"/>
              <a:t>. означает атомная единица массы, </a:t>
            </a:r>
            <a:r>
              <a:rPr lang="ru-RU" dirty="0" err="1"/>
              <a:t>э.з</a:t>
            </a:r>
            <a:r>
              <a:rPr lang="ru-RU" dirty="0"/>
              <a:t>. – элементарный заряд!</a:t>
            </a:r>
          </a:p>
        </p:txBody>
      </p:sp>
    </p:spTree>
    <p:extLst>
      <p:ext uri="{BB962C8B-B14F-4D97-AF65-F5344CB8AC3E}">
        <p14:creationId xmlns:p14="http://schemas.microsoft.com/office/powerpoint/2010/main" val="140891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0F304-CF67-44F4-83CB-97E5A3B9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 ни на что не намекаю, просто картина хорошая</a:t>
            </a:r>
            <a:r>
              <a:rPr lang="ru-RU"/>
              <a:t>…, актуальная…</a:t>
            </a:r>
          </a:p>
        </p:txBody>
      </p:sp>
      <p:pic>
        <p:nvPicPr>
          <p:cNvPr id="3074" name="Picture 2" descr="ÐÐ°ÑÑÐ¸Ð½ÐºÐ¸ Ð¿Ð¾ Ð·Ð°Ð¿ÑÐ¾ÑÑ &quot;Ð¾Ð¿ÑÑÑ Ð´Ð²Ð¾Ð¹ÐºÐ°&quot;">
            <a:extLst>
              <a:ext uri="{FF2B5EF4-FFF2-40B4-BE49-F238E27FC236}">
                <a16:creationId xmlns:a16="http://schemas.microsoft.com/office/drawing/2014/main" id="{7349AFF7-2BDB-4E3D-B4F8-9AAAFF3A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7987"/>
            <a:ext cx="6657975" cy="49053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13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222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Тема Office</vt:lpstr>
      <vt:lpstr>Задание на специальную теорию относительности</vt:lpstr>
      <vt:lpstr>Задача № 1</vt:lpstr>
      <vt:lpstr>Задача № 2</vt:lpstr>
      <vt:lpstr>Задача № 3</vt:lpstr>
      <vt:lpstr>Задача № 4 Только для членов клуба любителей ЕГЭ по физике.</vt:lpstr>
      <vt:lpstr>Я ни на что не намекаю, просто картина хорошая…, актуальная…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на специальную теорию относительности</dc:title>
  <dc:creator>Учитель</dc:creator>
  <cp:lastModifiedBy>Александр Олегович Евгеньев</cp:lastModifiedBy>
  <cp:revision>14</cp:revision>
  <dcterms:created xsi:type="dcterms:W3CDTF">2015-03-24T09:29:33Z</dcterms:created>
  <dcterms:modified xsi:type="dcterms:W3CDTF">2020-02-22T14:44:08Z</dcterms:modified>
</cp:coreProperties>
</file>