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70" r:id="rId13"/>
    <p:sldId id="269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6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0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0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5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1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6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8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1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4EEF-41B9-45A6-B126-9FFF173F847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36F8-5E12-4272-801D-D9FBD353A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-t.ru/nj/nz/1984/0401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C6DB84-7122-43F5-A831-97B373F94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28575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Поляризация света</a:t>
            </a:r>
          </a:p>
        </p:txBody>
      </p:sp>
    </p:spTree>
    <p:extLst>
      <p:ext uri="{BB962C8B-B14F-4D97-AF65-F5344CB8AC3E}">
        <p14:creationId xmlns:p14="http://schemas.microsoft.com/office/powerpoint/2010/main" val="316783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сквозь поляризаторы</a:t>
            </a:r>
            <a:endParaRPr lang="ru-RU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37" y="1980888"/>
            <a:ext cx="6339493" cy="42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6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сквозь поляризаторы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0" y="1888586"/>
            <a:ext cx="8738648" cy="37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0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сквозь поляризаторы</a:t>
            </a:r>
            <a:endParaRPr lang="ru-RU" i="1" dirty="0"/>
          </a:p>
        </p:txBody>
      </p:sp>
      <p:pic>
        <p:nvPicPr>
          <p:cNvPr id="7170" name="Picture 2" descr="Картинки по запросу поляризационные очки для в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7" y="2205872"/>
            <a:ext cx="8455724" cy="34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8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сквозь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поляризаторы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использовался поляризатор</a:t>
            </a:r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0"/>
          <a:stretch/>
        </p:blipFill>
        <p:spPr bwMode="auto">
          <a:xfrm>
            <a:off x="1230231" y="2468955"/>
            <a:ext cx="5753100" cy="37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5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сквозь поляризаторы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использовался поляризатор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6" y="2969050"/>
            <a:ext cx="8584390" cy="32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9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сквозь поляризаторы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использовался поляризатор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585414" y="1813418"/>
            <a:ext cx="3146179" cy="46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41737" y="1813418"/>
            <a:ext cx="3146179" cy="46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0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</a:t>
            </a:r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рекламе.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97" y="2117807"/>
            <a:ext cx="70294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1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AA6E4-CD73-49E6-9605-C8B4AB51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11968E-F81B-4AD1-B15F-D5B01ECB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511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Поляриза́ция</a:t>
            </a:r>
            <a:r>
              <a:rPr lang="ru-RU" dirty="0"/>
              <a:t> волн — характеристика поперечных волн, описывающая поведение вектора колеблющейся величины в плоскости, перпендикулярной направлению распространения волны.</a:t>
            </a:r>
          </a:p>
        </p:txBody>
      </p:sp>
      <p:pic>
        <p:nvPicPr>
          <p:cNvPr id="1026" name="Picture 2" descr="ÐÐ°ÑÑÐ¸Ð½ÐºÐ¸ Ð¿Ð¾ Ð·Ð°Ð¿ÑÐ¾ÑÑ &quot;ÑÐ¾ÑÐ¾Ð³ÑÐ°ÑÐ¸Ð¸ Ñ Ð¿Ð¾Ð»ÑÑÐ¸Ð·Ð°ÑÐ¾ÑÐ¾Ð¼&quot;&quot;">
            <a:extLst>
              <a:ext uri="{FF2B5EF4-FFF2-40B4-BE49-F238E27FC236}">
                <a16:creationId xmlns="" xmlns:a16="http://schemas.microsoft.com/office/drawing/2014/main" id="{51BE1368-5013-4C60-812E-B8E09933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83" y="4176793"/>
            <a:ext cx="5055453" cy="20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0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960E22-F426-4EC1-A11C-BD048B07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Поляризатор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4FE24A-23CB-4D0B-8A9D-3D2FB4EE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216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Прозрачный анизотропный кристалл. В результате взаимодействия с кристаллической решёткой происходит по разному в разных направлениях. Это приводит к зависимости коэффициента преломления от направления колебаний векторов </a:t>
            </a:r>
            <a:r>
              <a:rPr lang="en-US" dirty="0"/>
              <a:t>E </a:t>
            </a:r>
            <a:r>
              <a:rPr lang="ru-RU" dirty="0"/>
              <a:t>и </a:t>
            </a:r>
            <a:r>
              <a:rPr lang="en-US" dirty="0"/>
              <a:t>B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07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&quot;ÐÐ½Ð¸Ð·Ð¾ÑÑÐ¾Ð¿Ð½Ð°Ñ ÐºÑÐ¸ÑÑÐ°Ð»Ð»Ð¸ÑÐµÑÐºÐ°Ñ ÑÐµÑÑÑÐºÐ°&quot;&quot;">
            <a:extLst>
              <a:ext uri="{FF2B5EF4-FFF2-40B4-BE49-F238E27FC236}">
                <a16:creationId xmlns="" xmlns:a16="http://schemas.microsoft.com/office/drawing/2014/main" id="{2EF20B9F-D12D-40A4-A174-41536631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81" y="3064148"/>
            <a:ext cx="5829078" cy="312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ECD094-97AB-419B-B2AF-8AF5174C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двухлучевого преломления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4F3DA3-C985-40D8-AADE-E9C7CFC0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485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Оба луча имеют взаимно перпендикулярную поляризацию.</a:t>
            </a:r>
          </a:p>
        </p:txBody>
      </p:sp>
    </p:spTree>
    <p:extLst>
      <p:ext uri="{BB962C8B-B14F-4D97-AF65-F5344CB8AC3E}">
        <p14:creationId xmlns:p14="http://schemas.microsoft.com/office/powerpoint/2010/main" val="276623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2AD024-529D-4B7B-B172-8EA420C3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Малюса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B6A1F830-EAC8-4F25-9B01-863E9CDF5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641741"/>
                <a:ext cx="7886700" cy="153522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Амплитуда при прохождении поляризатора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Интенсивность пропорциональна квадрату амплитуды: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6A1F830-EAC8-4F25-9B01-863E9CDF5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641741"/>
                <a:ext cx="7886700" cy="1535221"/>
              </a:xfrm>
              <a:blipFill>
                <a:blip r:embed="rId2"/>
                <a:stretch>
                  <a:fillRect l="-1391" t="-7937" b="-10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6519FD0-0560-4738-9EEE-9844321D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758007"/>
            <a:ext cx="5375329" cy="22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8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D860B2-6854-4D71-ABE6-4BCE569A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естественного света в поляризованный.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AE27986F-2478-4B0E-B87E-280589B86D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3511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В естественном свете угол к направлению поляризатора может быть любым. Тогда надо брать среднее значение.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E27986F-2478-4B0E-B87E-280589B86D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351168"/>
              </a:xfrm>
              <a:blipFill>
                <a:blip r:embed="rId2"/>
                <a:stretch>
                  <a:fillRect l="-1546" t="-4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ÐÐ°ÑÑÐ¸Ð½ÐºÐ¸ Ð¿Ð¾ Ð·Ð°Ð¿ÑÐ¾ÑÑ &quot;Ð·Ð°ÐºÐ¾Ð½ Ð¼Ð°Ð»ÑÑÐ°&quot;&quot;">
            <a:extLst>
              <a:ext uri="{FF2B5EF4-FFF2-40B4-BE49-F238E27FC236}">
                <a16:creationId xmlns="" xmlns:a16="http://schemas.microsoft.com/office/drawing/2014/main" id="{BAA22353-3C86-4056-85AD-61CA1CC51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58" y="4311729"/>
            <a:ext cx="4401034" cy="17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5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D860B2-6854-4D71-ABE6-4BCE569A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 естественного света через два поляризатора.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AE27986F-2478-4B0E-B87E-280589B86D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908" y="5167310"/>
                <a:ext cx="7886700" cy="235116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E27986F-2478-4B0E-B87E-280589B86D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908" y="5167310"/>
                <a:ext cx="7886700" cy="23511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ÐÐ°ÑÑÐ¸Ð½ÐºÐ¸ Ð¿Ð¾ Ð·Ð°Ð¿ÑÐ¾ÑÑ &quot;Ð·Ð°ÐºÐ¾Ð½ Ð¼Ð°Ð»ÑÑÐ°&quot;&quot;">
            <a:extLst>
              <a:ext uri="{FF2B5EF4-FFF2-40B4-BE49-F238E27FC236}">
                <a16:creationId xmlns="" xmlns:a16="http://schemas.microsoft.com/office/drawing/2014/main" id="{3606B065-A21D-41D0-9B7C-7F31E6F6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8" y="1690690"/>
            <a:ext cx="7098224" cy="298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2D98BC-E9DE-48C1-BE04-1A60F961539F}"/>
              </a:ext>
            </a:extLst>
          </p:cNvPr>
          <p:cNvSpPr txBox="1"/>
          <p:nvPr/>
        </p:nvSpPr>
        <p:spPr>
          <a:xfrm>
            <a:off x="441702" y="3897824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I</a:t>
            </a:r>
            <a:endParaRPr lang="ru-RU" sz="24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0A2879-C43C-4E5A-8999-E9C2308B2685}"/>
              </a:ext>
            </a:extLst>
          </p:cNvPr>
          <p:cNvSpPr txBox="1"/>
          <p:nvPr/>
        </p:nvSpPr>
        <p:spPr>
          <a:xfrm>
            <a:off x="2911098" y="3897823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I</a:t>
            </a:r>
            <a:endParaRPr lang="ru-RU" sz="24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93108A-2A71-4FAE-BD4D-F15E8A4678D2}"/>
              </a:ext>
            </a:extLst>
          </p:cNvPr>
          <p:cNvSpPr txBox="1"/>
          <p:nvPr/>
        </p:nvSpPr>
        <p:spPr>
          <a:xfrm>
            <a:off x="7033282" y="3897823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I</a:t>
            </a:r>
            <a:endParaRPr lang="ru-RU" sz="24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939A83-F722-461E-8DAC-D1987D012F5A}"/>
              </a:ext>
            </a:extLst>
          </p:cNvPr>
          <p:cNvSpPr txBox="1"/>
          <p:nvPr/>
        </p:nvSpPr>
        <p:spPr>
          <a:xfrm>
            <a:off x="530687" y="4053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0</a:t>
            </a:r>
            <a:endParaRPr lang="ru-RU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F6CDDE-B6E0-471A-B6DC-12FD91504BC5}"/>
              </a:ext>
            </a:extLst>
          </p:cNvPr>
          <p:cNvSpPr txBox="1"/>
          <p:nvPr/>
        </p:nvSpPr>
        <p:spPr>
          <a:xfrm>
            <a:off x="3026675" y="4127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</a:t>
            </a:r>
            <a:endParaRPr lang="ru-RU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666631-DA4F-4B90-A074-1510386CA3FB}"/>
              </a:ext>
            </a:extLst>
          </p:cNvPr>
          <p:cNvSpPr txBox="1"/>
          <p:nvPr/>
        </p:nvSpPr>
        <p:spPr>
          <a:xfrm>
            <a:off x="7087001" y="4127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295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4F3430-AC52-4143-8483-CFDC7D6E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ещё возникает поляризация?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F92D73-A469-4702-988B-BA22AF00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Линейно поляризованный свет производится лазерными источниками. В случае отражения или рассеяния свет может стать поляризованным. В частности, голубой свет от неба частично или полностью поляризован. </a:t>
            </a:r>
            <a:r>
              <a:rPr lang="ru-RU" dirty="0" smtClean="0"/>
              <a:t>При прохождении облаков свет будет поляризоваться. Однако</a:t>
            </a:r>
            <a:r>
              <a:rPr lang="ru-RU" dirty="0"/>
              <a:t>, свет, который испускают обычные источники, такие как, например, солнечный свет и излучение ламп накаливания, является неполяризованным. Свет, исходящий от подобных источников, в любой момент состоит из вкладов огромного числа независимо излучающих атомов, обладающими различной ориентацией светового вектора в волнах, которые они излучают. По этой причине в результирующей волне вектор →EE→ хаотично меняет свою ориентацию во времени, из-за чего в среднем все направления колебаний получаются равноправными.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Более подробно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/Читать обязательно ! /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9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Теоретическая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57570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Грибник в поляризационных очках заблудился. Небо затянуто белыми (не грозовыми) облаками. Может ли он определить где Солнце?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0" r="14618"/>
          <a:stretch/>
        </p:blipFill>
        <p:spPr bwMode="auto">
          <a:xfrm>
            <a:off x="5476972" y="1251407"/>
            <a:ext cx="3110846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888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286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Поляризация света</vt:lpstr>
      <vt:lpstr>Определение:</vt:lpstr>
      <vt:lpstr>Поляризатор</vt:lpstr>
      <vt:lpstr>Схема двухлучевого преломления</vt:lpstr>
      <vt:lpstr>Закон Малюса</vt:lpstr>
      <vt:lpstr>Преобразование естественного света в поляризованный.</vt:lpstr>
      <vt:lpstr>Проход естественного света через два поляризатора.</vt:lpstr>
      <vt:lpstr>Когда ещё возникает поляризация?</vt:lpstr>
      <vt:lpstr>Теоретическая задача</vt:lpstr>
      <vt:lpstr>Мир сквозь поляризаторы</vt:lpstr>
      <vt:lpstr>Мир сквозь поляризаторы</vt:lpstr>
      <vt:lpstr>Мир сквозь поляризаторы</vt:lpstr>
      <vt:lpstr>Мир сквозь поляризаторы Где использовался поляризатор</vt:lpstr>
      <vt:lpstr>Мир сквозь поляризаторы Где использовался поляризатор</vt:lpstr>
      <vt:lpstr>Мир сквозь поляризаторы Где использовался поляризатор</vt:lpstr>
      <vt:lpstr>Найдите ошибки в рекламе.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Поляризация света</dc:title>
  <dc:creator>Александр Олегович Евгеньев</dc:creator>
  <cp:lastModifiedBy>Пользователь Windows</cp:lastModifiedBy>
  <cp:revision>11</cp:revision>
  <dcterms:created xsi:type="dcterms:W3CDTF">2020-01-30T06:44:46Z</dcterms:created>
  <dcterms:modified xsi:type="dcterms:W3CDTF">2020-01-30T08:18:53Z</dcterms:modified>
</cp:coreProperties>
</file>