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68A2F-89F7-4F0A-B77E-2F59CBDC2021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A632-4686-43B5-B515-6D72A99A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81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68A2F-89F7-4F0A-B77E-2F59CBDC2021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A632-4686-43B5-B515-6D72A99A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937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68A2F-89F7-4F0A-B77E-2F59CBDC2021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A632-4686-43B5-B515-6D72A99A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71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68A2F-89F7-4F0A-B77E-2F59CBDC2021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A632-4686-43B5-B515-6D72A99A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26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68A2F-89F7-4F0A-B77E-2F59CBDC2021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A632-4686-43B5-B515-6D72A99A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43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68A2F-89F7-4F0A-B77E-2F59CBDC2021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A632-4686-43B5-B515-6D72A99A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365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68A2F-89F7-4F0A-B77E-2F59CBDC2021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A632-4686-43B5-B515-6D72A99A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5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68A2F-89F7-4F0A-B77E-2F59CBDC2021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A632-4686-43B5-B515-6D72A99A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76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68A2F-89F7-4F0A-B77E-2F59CBDC2021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A632-4686-43B5-B515-6D72A99A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65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68A2F-89F7-4F0A-B77E-2F59CBDC2021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A632-4686-43B5-B515-6D72A99A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53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68A2F-89F7-4F0A-B77E-2F59CBDC2021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A632-4686-43B5-B515-6D72A99A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77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68A2F-89F7-4F0A-B77E-2F59CBDC2021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DA632-4686-43B5-B515-6D72A99A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57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Дисперсия света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4934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Опыт Ньютона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6" name="Picture 2" descr="Картинки по запросу дисперсия св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42236"/>
            <a:ext cx="7386242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86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Объяснение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Дисперсия </a:t>
            </a:r>
            <a:r>
              <a:rPr lang="ru-RU" sz="3600" dirty="0"/>
              <a:t>света – это зависимость абсолютного показателя преломления от частоты колебаний (длины волны) света. Дисперсия света – это зависимость абсолютного показателя преломления от частоты колебаний (длины волны) света. </a:t>
            </a:r>
          </a:p>
        </p:txBody>
      </p:sp>
    </p:spTree>
    <p:extLst>
      <p:ext uri="{BB962C8B-B14F-4D97-AF65-F5344CB8AC3E}">
        <p14:creationId xmlns:p14="http://schemas.microsoft.com/office/powerpoint/2010/main" val="3711122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Дисперсия света в природе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2050" name="Picture 2" descr="Картинки по запросу дисперсия све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15258"/>
            <a:ext cx="7416824" cy="463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812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Радуга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 smtClean="0"/>
              <a:t>Ра́дуга</a:t>
            </a:r>
            <a:r>
              <a:rPr lang="ru-RU" dirty="0" smtClean="0"/>
              <a:t> — атмосферное, оптическое и метеорологическое явление, наблюдаемое при освещении ярким источником света (в природе Солнцем или Луной — см. лунная радуга) множества водяных капель (дождя или тумана). Радуга выглядит как разноцветная дуга или окружность, составленная из цветов спектра видимого излучения (от внешнего края: красный, оранжевый, жёлтый, зелёный, голубой, синий, фиолетовый).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5928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Объяснение</a:t>
            </a:r>
          </a:p>
        </p:txBody>
      </p:sp>
      <p:sp>
        <p:nvSpPr>
          <p:cNvPr id="4" name="Солнце 3"/>
          <p:cNvSpPr/>
          <p:nvPr/>
        </p:nvSpPr>
        <p:spPr>
          <a:xfrm>
            <a:off x="7452320" y="1268760"/>
            <a:ext cx="936104" cy="1080120"/>
          </a:xfrm>
          <a:prstGeom prst="su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39552" y="2564904"/>
            <a:ext cx="3744416" cy="37444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691680" y="3717032"/>
            <a:ext cx="1440160" cy="1440160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3491880" y="1916832"/>
            <a:ext cx="3960440" cy="1368152"/>
          </a:xfrm>
          <a:prstGeom prst="straightConnector1">
            <a:avLst/>
          </a:prstGeom>
          <a:ln w="508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7" idx="0"/>
          </p:cNvCxnSpPr>
          <p:nvPr/>
        </p:nvCxnSpPr>
        <p:spPr>
          <a:xfrm flipH="1">
            <a:off x="2411760" y="3284984"/>
            <a:ext cx="1080120" cy="432048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2487960" y="2996952"/>
            <a:ext cx="1147936" cy="720080"/>
          </a:xfrm>
          <a:prstGeom prst="straightConnector1">
            <a:avLst/>
          </a:prstGeom>
          <a:ln w="508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3635896" y="1664804"/>
            <a:ext cx="3960440" cy="1368152"/>
          </a:xfrm>
          <a:prstGeom prst="straightConnector1">
            <a:avLst/>
          </a:prstGeom>
          <a:ln w="508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60032" y="4734533"/>
            <a:ext cx="381194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Бред !!!!!!</a:t>
            </a:r>
            <a:endParaRPr lang="ru-RU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698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80677"/>
            <a:ext cx="7726264" cy="5133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Объяснение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3074" name="Picture 2" descr="Картинки по запросу радуга объясн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969" y="2060848"/>
            <a:ext cx="6295271" cy="4637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712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Использование в технике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Спектрограф</a:t>
            </a:r>
            <a:endParaRPr lang="ru-RU" dirty="0"/>
          </a:p>
        </p:txBody>
      </p:sp>
      <p:pic>
        <p:nvPicPr>
          <p:cNvPr id="4098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068960"/>
            <a:ext cx="6843053" cy="252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6508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120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Дисперсия света</vt:lpstr>
      <vt:lpstr>Опыт Ньютона</vt:lpstr>
      <vt:lpstr>Объяснение</vt:lpstr>
      <vt:lpstr>Дисперсия света в природе</vt:lpstr>
      <vt:lpstr>Радуга</vt:lpstr>
      <vt:lpstr>Объяснение</vt:lpstr>
      <vt:lpstr>Презентация PowerPoint</vt:lpstr>
      <vt:lpstr>Использование в технике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Дисперсия света</dc:title>
  <dc:creator>Учитель</dc:creator>
  <cp:lastModifiedBy>Учитель</cp:lastModifiedBy>
  <cp:revision>3</cp:revision>
  <dcterms:created xsi:type="dcterms:W3CDTF">2018-02-10T06:49:17Z</dcterms:created>
  <dcterms:modified xsi:type="dcterms:W3CDTF">2018-02-10T10:45:36Z</dcterms:modified>
</cp:coreProperties>
</file>