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56" r:id="rId10"/>
    <p:sldId id="258" r:id="rId11"/>
    <p:sldId id="259" r:id="rId12"/>
    <p:sldId id="260" r:id="rId13"/>
    <p:sldId id="257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3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5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3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6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2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0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0132-0B3C-4315-8839-72FB548DDE9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EF92-E713-4EAF-80CF-59D1DB0A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0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Дифракция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Картинки по запросу дифрак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772400" cy="1470025"/>
          </a:xfrm>
        </p:spPr>
        <p:txBody>
          <a:bodyPr/>
          <a:lstStyle/>
          <a:p>
            <a:r>
              <a:rPr lang="ru-RU" dirty="0" smtClean="0"/>
              <a:t>Дифракционная решётка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3068960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963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9952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60032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176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04248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59890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3768" y="2708920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9792" y="22464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835696" y="191683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75856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95936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64088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39981" y="196029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97289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43695" y="196029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837974" y="3085302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46791" y="3066969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427760" y="3068960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06226" y="3031620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006286" y="3068960"/>
            <a:ext cx="41358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37974" y="3085302"/>
            <a:ext cx="69730" cy="2647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1656" y="341970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646791" y="3085302"/>
            <a:ext cx="359495" cy="3436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Разность хода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39752" y="2492896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06489" y="1988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076382" y="2492896"/>
            <a:ext cx="63624" cy="2295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95936" y="2492896"/>
            <a:ext cx="2080446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9303" y="285293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9306" y="2492896"/>
            <a:ext cx="2080446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339752" y="2492896"/>
            <a:ext cx="288032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9792" y="236156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303760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50967" y="5517232"/>
                <a:ext cx="324011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67" y="5517232"/>
                <a:ext cx="324011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74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Условие максимума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К – порядок максимума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5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772400" cy="1470025"/>
          </a:xfrm>
        </p:spPr>
        <p:txBody>
          <a:bodyPr/>
          <a:lstStyle/>
          <a:p>
            <a:r>
              <a:rPr lang="ru-RU" dirty="0" smtClean="0"/>
              <a:t>Дифракционная решётка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648072"/>
          </a:xfrm>
        </p:spPr>
        <p:txBody>
          <a:bodyPr/>
          <a:lstStyle/>
          <a:p>
            <a:r>
              <a:rPr lang="ru-RU" dirty="0" smtClean="0"/>
              <a:t>Картинка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35421" r="5761" b="45050"/>
          <a:stretch/>
        </p:blipFill>
        <p:spPr bwMode="auto">
          <a:xfrm>
            <a:off x="683568" y="3356992"/>
            <a:ext cx="8201891" cy="13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9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максимумов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50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экране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6740" y="5949280"/>
                <a:ext cx="8229600" cy="75294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40" y="5949280"/>
                <a:ext cx="8229600" cy="75294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1206015" y="2230077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06015" y="2230077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926095" y="2230077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46175" y="2230077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66255" y="2230077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86335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06415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54487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02559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50631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06273" y="2246419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30151" y="1870037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6175" y="14075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82079" y="1077949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22239" y="1124150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42319" y="1124150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10471" y="1124150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86364" y="1121415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43672" y="1124150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90078" y="1121415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84357" y="2246419"/>
            <a:ext cx="1203467" cy="11825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93174" y="2228086"/>
            <a:ext cx="1277137" cy="12009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74143" y="2230077"/>
            <a:ext cx="1253960" cy="11989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52609" y="2192737"/>
            <a:ext cx="1257862" cy="127226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952669" y="2230077"/>
            <a:ext cx="41358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84357" y="2246419"/>
            <a:ext cx="69730" cy="2647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68039" y="258082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593174" y="2246419"/>
            <a:ext cx="359495" cy="3436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79712" y="3429000"/>
            <a:ext cx="5616624" cy="7200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331640" y="4894373"/>
            <a:ext cx="698477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90391" y="3429000"/>
            <a:ext cx="1512168" cy="14653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282718" y="3478621"/>
            <a:ext cx="803646" cy="141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872019" y="3465004"/>
            <a:ext cx="2214345" cy="14293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946842" y="3356992"/>
            <a:ext cx="3139522" cy="15373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910329" y="3501008"/>
            <a:ext cx="0" cy="139336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09922" y="39410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590391" y="3068960"/>
            <a:ext cx="91149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635965" y="5493834"/>
            <a:ext cx="15202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26888" y="54938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590391" y="350100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6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Дифракция на щели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3609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68016" y="4365104"/>
            <a:ext cx="74804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6827" y="1994559"/>
            <a:ext cx="935213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932040" y="1988840"/>
            <a:ext cx="492938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Дифракция на щели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3609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68016" y="4365104"/>
            <a:ext cx="74804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87824" y="1994559"/>
            <a:ext cx="1009003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87824" y="1994559"/>
            <a:ext cx="1512168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996827" y="5373216"/>
                <a:ext cx="2585451" cy="893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ru-RU" dirty="0" smtClean="0"/>
                  <a:t>Первая зона - максимум</a:t>
                </a:r>
                <a:endParaRPr lang="ru-R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827" y="5373216"/>
                <a:ext cx="2585451" cy="893514"/>
              </a:xfrm>
              <a:prstGeom prst="rect">
                <a:avLst/>
              </a:prstGeom>
              <a:blipFill rotWithShape="1">
                <a:blip r:embed="rId2"/>
                <a:stretch>
                  <a:fillRect l="-2123" r="-1651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Дифракция на щели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3609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68016" y="4365104"/>
            <a:ext cx="74804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87824" y="1994559"/>
            <a:ext cx="1009003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87824" y="1994559"/>
            <a:ext cx="1512168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87824" y="4725144"/>
                <a:ext cx="4464496" cy="1002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r>
                  <a:rPr lang="ru-RU" sz="2400" dirty="0" smtClean="0"/>
                  <a:t>Вторая зона - минимум</a:t>
                </a:r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25144"/>
                <a:ext cx="4464496" cy="1002390"/>
              </a:xfrm>
              <a:prstGeom prst="rect">
                <a:avLst/>
              </a:prstGeom>
              <a:blipFill rotWithShape="1">
                <a:blip r:embed="rId2"/>
                <a:stretch>
                  <a:fillRect l="-2049"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H="1">
            <a:off x="2987824" y="1988840"/>
            <a:ext cx="2020416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Дифракция на щели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988840"/>
            <a:ext cx="2880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012160" y="1988840"/>
            <a:ext cx="2304256" cy="571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68016" y="4365104"/>
            <a:ext cx="748044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987824" y="1994559"/>
            <a:ext cx="1009003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87824" y="1994559"/>
            <a:ext cx="1512168" cy="23705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87824" y="4725144"/>
                <a:ext cx="4464496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sz="2400" dirty="0" smtClean="0"/>
                      <m:t>+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en-US" sz="2400" dirty="0" smtClean="0"/>
              </a:p>
              <a:p>
                <a:r>
                  <a:rPr lang="ru-RU" sz="2400" dirty="0" smtClean="0"/>
                  <a:t>Третья зона – максимум и т.д.</a:t>
                </a:r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25144"/>
                <a:ext cx="4464496" cy="1016689"/>
              </a:xfrm>
              <a:prstGeom prst="rect">
                <a:avLst/>
              </a:prstGeom>
              <a:blipFill rotWithShape="1">
                <a:blip r:embed="rId2"/>
                <a:stretch>
                  <a:fillRect l="-2049" b="-11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H="1">
            <a:off x="2987824" y="1988840"/>
            <a:ext cx="2020416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824" y="1988840"/>
            <a:ext cx="2520280" cy="2304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2050" name="Picture 2" descr="Картинки по запросу Дифракция на щел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2"/>
          <a:stretch/>
        </p:blipFill>
        <p:spPr bwMode="auto">
          <a:xfrm>
            <a:off x="467544" y="1988840"/>
            <a:ext cx="77965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1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1266" name="Picture 2" descr="Картинки по запросу дифракция на щели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9" t="7918"/>
          <a:stretch/>
        </p:blipFill>
        <p:spPr bwMode="auto">
          <a:xfrm>
            <a:off x="1259632" y="1628800"/>
            <a:ext cx="6838325" cy="42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6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отверстии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96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772400" cy="1470025"/>
          </a:xfrm>
        </p:spPr>
        <p:txBody>
          <a:bodyPr/>
          <a:lstStyle/>
          <a:p>
            <a:r>
              <a:rPr lang="ru-RU" dirty="0" smtClean="0"/>
              <a:t>Дифракционная решётка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648072"/>
          </a:xfrm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3068960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963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979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3068960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39952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60032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176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04248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59890" y="3085302"/>
            <a:ext cx="50405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3768" y="2708920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99792" y="22464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835696" y="1916832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75856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95936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64088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39981" y="196029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97289" y="1963033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43695" y="1960298"/>
            <a:ext cx="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837974" y="3085302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46791" y="3066969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427760" y="3068960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06226" y="3031620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258626" y="3184020"/>
            <a:ext cx="2301978" cy="2215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51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167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Дифракция</vt:lpstr>
      <vt:lpstr>Дифракция на щели</vt:lpstr>
      <vt:lpstr>Дифракция на щели</vt:lpstr>
      <vt:lpstr>Дифракция на щели</vt:lpstr>
      <vt:lpstr>Дифракция на щели</vt:lpstr>
      <vt:lpstr>Результат</vt:lpstr>
      <vt:lpstr>Результат</vt:lpstr>
      <vt:lpstr>На отверстии</vt:lpstr>
      <vt:lpstr>Дифракционная решётка</vt:lpstr>
      <vt:lpstr>Дифракционная решётка</vt:lpstr>
      <vt:lpstr>Разность хода</vt:lpstr>
      <vt:lpstr>Условие максимума</vt:lpstr>
      <vt:lpstr>Дифракционная решётка</vt:lpstr>
      <vt:lpstr>Количество максимумов</vt:lpstr>
      <vt:lpstr>На экране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Дифракционная решётка</dc:title>
  <dc:creator>Пользователь Windows</dc:creator>
  <cp:lastModifiedBy>Пользователь Windows</cp:lastModifiedBy>
  <cp:revision>6</cp:revision>
  <dcterms:created xsi:type="dcterms:W3CDTF">2020-01-23T07:37:23Z</dcterms:created>
  <dcterms:modified xsi:type="dcterms:W3CDTF">2020-01-23T08:24:45Z</dcterms:modified>
</cp:coreProperties>
</file>