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87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885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32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895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7663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2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818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142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550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036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5756D-6971-460B-84AB-E7ACD6738A11}" type="datetimeFigureOut">
              <a:rPr lang="ru-RU" smtClean="0"/>
              <a:t>26.01.2021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DC900-96C7-4770-85A1-20ECD3C451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04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4350501" y="585232"/>
            <a:ext cx="2905420" cy="2709333"/>
            <a:chOff x="500514" y="609600"/>
            <a:chExt cx="2905420" cy="2709333"/>
          </a:xfrm>
        </p:grpSpPr>
        <p:pic>
          <p:nvPicPr>
            <p:cNvPr id="12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Прямая со стрелкой 12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4486438" y="3663140"/>
            <a:ext cx="2905420" cy="2709333"/>
            <a:chOff x="500514" y="609600"/>
            <a:chExt cx="2905420" cy="2709333"/>
          </a:xfrm>
        </p:grpSpPr>
        <p:pic>
          <p:nvPicPr>
            <p:cNvPr id="102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Прямая со стрелкой 4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500514" y="3663141"/>
            <a:ext cx="2905420" cy="2709333"/>
            <a:chOff x="500514" y="609600"/>
            <a:chExt cx="2905420" cy="2709333"/>
          </a:xfrm>
        </p:grpSpPr>
        <p:pic>
          <p:nvPicPr>
            <p:cNvPr id="1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Прямая со стрелкой 16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98485" y="723207"/>
            <a:ext cx="3155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______________________10-Э</a:t>
            </a:r>
          </a:p>
          <a:p>
            <a:endParaRPr lang="ru-RU" dirty="0"/>
          </a:p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182216" y="53854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5137265" y="1413164"/>
            <a:ext cx="0" cy="108065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137265" y="2493818"/>
            <a:ext cx="117209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198976" y="3064933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27" name="Дуга 26"/>
          <p:cNvSpPr/>
          <p:nvPr/>
        </p:nvSpPr>
        <p:spPr>
          <a:xfrm rot="10259952">
            <a:off x="5135021" y="32571"/>
            <a:ext cx="1940264" cy="2461925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4850486" y="22617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9445" y="336298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423286" y="611847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169392" y="347847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436021" y="593380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4850486" y="113616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2</a:t>
            </a:r>
            <a:endParaRPr lang="ru-RU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226485" y="2417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3</a:t>
            </a:r>
            <a:endParaRPr lang="ru-RU" b="1" i="1" dirty="0"/>
          </a:p>
        </p:txBody>
      </p:sp>
      <p:sp>
        <p:nvSpPr>
          <p:cNvPr id="29" name="Овал 28"/>
          <p:cNvSpPr/>
          <p:nvPr/>
        </p:nvSpPr>
        <p:spPr>
          <a:xfrm>
            <a:off x="952911" y="5533281"/>
            <a:ext cx="74815" cy="6578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952911" y="541439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02666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4350501" y="585232"/>
            <a:ext cx="2905420" cy="2709333"/>
            <a:chOff x="500514" y="609600"/>
            <a:chExt cx="2905420" cy="2709333"/>
          </a:xfrm>
        </p:grpSpPr>
        <p:pic>
          <p:nvPicPr>
            <p:cNvPr id="12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Прямая со стрелкой 12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4486438" y="3663140"/>
            <a:ext cx="2905420" cy="2709333"/>
            <a:chOff x="500514" y="609600"/>
            <a:chExt cx="2905420" cy="2709333"/>
          </a:xfrm>
        </p:grpSpPr>
        <p:pic>
          <p:nvPicPr>
            <p:cNvPr id="102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Прямая со стрелкой 4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500514" y="3663141"/>
            <a:ext cx="2905420" cy="2709333"/>
            <a:chOff x="500514" y="609600"/>
            <a:chExt cx="2905420" cy="2709333"/>
          </a:xfrm>
        </p:grpSpPr>
        <p:pic>
          <p:nvPicPr>
            <p:cNvPr id="1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Прямая со стрелкой 16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98485" y="723207"/>
            <a:ext cx="3155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______________________10-Э</a:t>
            </a:r>
          </a:p>
          <a:p>
            <a:endParaRPr lang="ru-RU" dirty="0"/>
          </a:p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182216" y="53854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5137265" y="1371600"/>
            <a:ext cx="1089220" cy="11222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5137265" y="2493818"/>
            <a:ext cx="10892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72623" y="600314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850486" y="22617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9445" y="336298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139832" y="306902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169392" y="3478474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436021" y="593380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211578" y="10946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2</a:t>
            </a:r>
            <a:endParaRPr lang="ru-RU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6226485" y="24172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3</a:t>
            </a:r>
            <a:endParaRPr lang="ru-RU" b="1" i="1" dirty="0"/>
          </a:p>
        </p:txBody>
      </p:sp>
      <p:sp>
        <p:nvSpPr>
          <p:cNvPr id="29" name="Овал 28"/>
          <p:cNvSpPr/>
          <p:nvPr/>
        </p:nvSpPr>
        <p:spPr>
          <a:xfrm>
            <a:off x="1216673" y="5531584"/>
            <a:ext cx="74815" cy="6578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1340209" y="556447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>
            <a:off x="6218253" y="1371600"/>
            <a:ext cx="8232" cy="10889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4973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уппа 10"/>
          <p:cNvGrpSpPr/>
          <p:nvPr/>
        </p:nvGrpSpPr>
        <p:grpSpPr>
          <a:xfrm>
            <a:off x="4350501" y="585232"/>
            <a:ext cx="2905420" cy="2709333"/>
            <a:chOff x="500514" y="609600"/>
            <a:chExt cx="2905420" cy="2709333"/>
          </a:xfrm>
        </p:grpSpPr>
        <p:pic>
          <p:nvPicPr>
            <p:cNvPr id="12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3" name="Прямая со стрелкой 12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Группа 8"/>
          <p:cNvGrpSpPr/>
          <p:nvPr/>
        </p:nvGrpSpPr>
        <p:grpSpPr>
          <a:xfrm>
            <a:off x="4486438" y="3663140"/>
            <a:ext cx="2905420" cy="2709333"/>
            <a:chOff x="500514" y="609600"/>
            <a:chExt cx="2905420" cy="2709333"/>
          </a:xfrm>
        </p:grpSpPr>
        <p:pic>
          <p:nvPicPr>
            <p:cNvPr id="102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" name="Прямая со стрелкой 4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Группа 14"/>
          <p:cNvGrpSpPr/>
          <p:nvPr/>
        </p:nvGrpSpPr>
        <p:grpSpPr>
          <a:xfrm>
            <a:off x="500514" y="3663141"/>
            <a:ext cx="2905420" cy="2709333"/>
            <a:chOff x="500514" y="609600"/>
            <a:chExt cx="2905420" cy="2709333"/>
          </a:xfrm>
        </p:grpSpPr>
        <p:pic>
          <p:nvPicPr>
            <p:cNvPr id="16" name="Picture 2" descr="Клетка на листе бумаги иллюстрация вектора. иллюстрации насчитывающей  бумаги - 11000759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506"/>
            <a:stretch/>
          </p:blipFill>
          <p:spPr bwMode="auto">
            <a:xfrm>
              <a:off x="500514" y="609600"/>
              <a:ext cx="2769484" cy="27093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7" name="Прямая со стрелкой 16"/>
            <p:cNvCxnSpPr/>
            <p:nvPr/>
          </p:nvCxnSpPr>
          <p:spPr>
            <a:xfrm flipV="1">
              <a:off x="702733" y="609600"/>
              <a:ext cx="0" cy="2455333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/>
            <p:nvPr/>
          </p:nvCxnSpPr>
          <p:spPr>
            <a:xfrm>
              <a:off x="702733" y="3064933"/>
              <a:ext cx="270320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198485" y="723207"/>
            <a:ext cx="31550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______________________10-Э</a:t>
            </a:r>
          </a:p>
          <a:p>
            <a:endParaRPr lang="ru-RU" dirty="0"/>
          </a:p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4132616" y="3551803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5137265" y="1371600"/>
            <a:ext cx="1089220" cy="112221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5137265" y="1371599"/>
            <a:ext cx="0" cy="11222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72623" y="6003141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850486" y="22617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  <p:sp>
        <p:nvSpPr>
          <p:cNvPr id="30" name="TextBox 29"/>
          <p:cNvSpPr txBox="1"/>
          <p:nvPr/>
        </p:nvSpPr>
        <p:spPr>
          <a:xfrm>
            <a:off x="399445" y="3362981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187201" y="3016809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096899" y="469266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7436021" y="5933807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211578" y="109460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2</a:t>
            </a:r>
            <a:endParaRPr lang="ru-RU" b="1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4896522" y="10496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3</a:t>
            </a:r>
            <a:endParaRPr lang="ru-RU" b="1" i="1" dirty="0"/>
          </a:p>
        </p:txBody>
      </p:sp>
      <p:sp>
        <p:nvSpPr>
          <p:cNvPr id="29" name="Овал 28"/>
          <p:cNvSpPr/>
          <p:nvPr/>
        </p:nvSpPr>
        <p:spPr>
          <a:xfrm>
            <a:off x="1236138" y="5306858"/>
            <a:ext cx="74815" cy="6578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898338" y="519155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1</a:t>
            </a:r>
            <a:endParaRPr lang="ru-RU" b="1" i="1" dirty="0"/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H="1" flipV="1">
            <a:off x="5085761" y="1371599"/>
            <a:ext cx="1140724" cy="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03024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42</Words>
  <Application>Microsoft Office PowerPoint</Application>
  <PresentationFormat>Экран (4:3)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2021-01-22T06:41:43Z</dcterms:created>
  <dcterms:modified xsi:type="dcterms:W3CDTF">2021-01-26T06:42:53Z</dcterms:modified>
</cp:coreProperties>
</file>