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756D-6971-460B-84AB-E7ACD6738A1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C900-96C7-4770-85A1-20ECD3C45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87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756D-6971-460B-84AB-E7ACD6738A1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C900-96C7-4770-85A1-20ECD3C45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88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756D-6971-460B-84AB-E7ACD6738A1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C900-96C7-4770-85A1-20ECD3C45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3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756D-6971-460B-84AB-E7ACD6738A1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C900-96C7-4770-85A1-20ECD3C45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89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756D-6971-460B-84AB-E7ACD6738A1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C900-96C7-4770-85A1-20ECD3C45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66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756D-6971-460B-84AB-E7ACD6738A1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C900-96C7-4770-85A1-20ECD3C45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02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756D-6971-460B-84AB-E7ACD6738A1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C900-96C7-4770-85A1-20ECD3C45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1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756D-6971-460B-84AB-E7ACD6738A1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C900-96C7-4770-85A1-20ECD3C45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14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756D-6971-460B-84AB-E7ACD6738A1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C900-96C7-4770-85A1-20ECD3C45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28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756D-6971-460B-84AB-E7ACD6738A1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C900-96C7-4770-85A1-20ECD3C45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55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756D-6971-460B-84AB-E7ACD6738A1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C900-96C7-4770-85A1-20ECD3C45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03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5756D-6971-460B-84AB-E7ACD6738A1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DC900-96C7-4770-85A1-20ECD3C45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04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4350501" y="585232"/>
            <a:ext cx="2905420" cy="2709333"/>
            <a:chOff x="500514" y="609600"/>
            <a:chExt cx="2905420" cy="2709333"/>
          </a:xfrm>
        </p:grpSpPr>
        <p:pic>
          <p:nvPicPr>
            <p:cNvPr id="12" name="Picture 2" descr="Клетка на листе бумаги иллюстрация вектора. иллюстрации насчитывающей  бумаги - 11000759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06"/>
            <a:stretch/>
          </p:blipFill>
          <p:spPr bwMode="auto">
            <a:xfrm>
              <a:off x="500514" y="609600"/>
              <a:ext cx="2769484" cy="2709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3" name="Прямая со стрелкой 12"/>
            <p:cNvCxnSpPr/>
            <p:nvPr/>
          </p:nvCxnSpPr>
          <p:spPr>
            <a:xfrm flipV="1">
              <a:off x="702733" y="609600"/>
              <a:ext cx="0" cy="24553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702733" y="3064933"/>
              <a:ext cx="270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4486438" y="3663140"/>
            <a:ext cx="2905420" cy="2709333"/>
            <a:chOff x="500514" y="609600"/>
            <a:chExt cx="2905420" cy="2709333"/>
          </a:xfrm>
        </p:grpSpPr>
        <p:pic>
          <p:nvPicPr>
            <p:cNvPr id="1026" name="Picture 2" descr="Клетка на листе бумаги иллюстрация вектора. иллюстрации насчитывающей  бумаги - 11000759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06"/>
            <a:stretch/>
          </p:blipFill>
          <p:spPr bwMode="auto">
            <a:xfrm>
              <a:off x="500514" y="609600"/>
              <a:ext cx="2769484" cy="2709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Прямая со стрелкой 4"/>
            <p:cNvCxnSpPr/>
            <p:nvPr/>
          </p:nvCxnSpPr>
          <p:spPr>
            <a:xfrm flipV="1">
              <a:off x="702733" y="609600"/>
              <a:ext cx="0" cy="24553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702733" y="3064933"/>
              <a:ext cx="270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500514" y="3663141"/>
            <a:ext cx="2905420" cy="2709333"/>
            <a:chOff x="500514" y="609600"/>
            <a:chExt cx="2905420" cy="2709333"/>
          </a:xfrm>
        </p:grpSpPr>
        <p:pic>
          <p:nvPicPr>
            <p:cNvPr id="16" name="Picture 2" descr="Клетка на листе бумаги иллюстрация вектора. иллюстрации насчитывающей  бумаги - 11000759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06"/>
            <a:stretch/>
          </p:blipFill>
          <p:spPr bwMode="auto">
            <a:xfrm>
              <a:off x="500514" y="609600"/>
              <a:ext cx="2769484" cy="2709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7" name="Прямая со стрелкой 16"/>
            <p:cNvCxnSpPr/>
            <p:nvPr/>
          </p:nvCxnSpPr>
          <p:spPr>
            <a:xfrm flipV="1">
              <a:off x="702733" y="609600"/>
              <a:ext cx="0" cy="24553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702733" y="3064933"/>
              <a:ext cx="270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98485" y="723207"/>
            <a:ext cx="3155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______________________10-Э</a:t>
            </a:r>
          </a:p>
          <a:p>
            <a:endParaRPr lang="ru-RU" dirty="0"/>
          </a:p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182216" y="53854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5137265" y="1413164"/>
            <a:ext cx="0" cy="10806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137265" y="2493818"/>
            <a:ext cx="117209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198976" y="3064933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27" name="Дуга 26"/>
          <p:cNvSpPr/>
          <p:nvPr/>
        </p:nvSpPr>
        <p:spPr>
          <a:xfrm rot="10259952">
            <a:off x="5135021" y="32571"/>
            <a:ext cx="1940264" cy="2461925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850486" y="22617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1</a:t>
            </a:r>
            <a:endParaRPr lang="ru-RU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99445" y="336298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423286" y="611847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169392" y="347847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436021" y="593380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850486" y="11361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2</a:t>
            </a:r>
            <a:endParaRPr lang="ru-RU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6226485" y="24172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3</a:t>
            </a:r>
            <a:endParaRPr lang="ru-RU" b="1" i="1" dirty="0"/>
          </a:p>
        </p:txBody>
      </p:sp>
      <p:sp>
        <p:nvSpPr>
          <p:cNvPr id="29" name="Овал 28"/>
          <p:cNvSpPr/>
          <p:nvPr/>
        </p:nvSpPr>
        <p:spPr>
          <a:xfrm>
            <a:off x="952911" y="5533281"/>
            <a:ext cx="74815" cy="6578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952911" y="54143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1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02666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4350501" y="585232"/>
            <a:ext cx="2905420" cy="2709333"/>
            <a:chOff x="500514" y="609600"/>
            <a:chExt cx="2905420" cy="2709333"/>
          </a:xfrm>
        </p:grpSpPr>
        <p:pic>
          <p:nvPicPr>
            <p:cNvPr id="12" name="Picture 2" descr="Клетка на листе бумаги иллюстрация вектора. иллюстрации насчитывающей  бумаги - 11000759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06"/>
            <a:stretch/>
          </p:blipFill>
          <p:spPr bwMode="auto">
            <a:xfrm>
              <a:off x="500514" y="609600"/>
              <a:ext cx="2769484" cy="2709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3" name="Прямая со стрелкой 12"/>
            <p:cNvCxnSpPr/>
            <p:nvPr/>
          </p:nvCxnSpPr>
          <p:spPr>
            <a:xfrm flipV="1">
              <a:off x="702733" y="609600"/>
              <a:ext cx="0" cy="24553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702733" y="3064933"/>
              <a:ext cx="270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4486438" y="3663140"/>
            <a:ext cx="2905420" cy="2709333"/>
            <a:chOff x="500514" y="609600"/>
            <a:chExt cx="2905420" cy="2709333"/>
          </a:xfrm>
        </p:grpSpPr>
        <p:pic>
          <p:nvPicPr>
            <p:cNvPr id="1026" name="Picture 2" descr="Клетка на листе бумаги иллюстрация вектора. иллюстрации насчитывающей  бумаги - 11000759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06"/>
            <a:stretch/>
          </p:blipFill>
          <p:spPr bwMode="auto">
            <a:xfrm>
              <a:off x="500514" y="609600"/>
              <a:ext cx="2769484" cy="2709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Прямая со стрелкой 4"/>
            <p:cNvCxnSpPr/>
            <p:nvPr/>
          </p:nvCxnSpPr>
          <p:spPr>
            <a:xfrm flipV="1">
              <a:off x="702733" y="609600"/>
              <a:ext cx="0" cy="24553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702733" y="3064933"/>
              <a:ext cx="270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500514" y="3663141"/>
            <a:ext cx="2905420" cy="2709333"/>
            <a:chOff x="500514" y="609600"/>
            <a:chExt cx="2905420" cy="2709333"/>
          </a:xfrm>
        </p:grpSpPr>
        <p:pic>
          <p:nvPicPr>
            <p:cNvPr id="16" name="Picture 2" descr="Клетка на листе бумаги иллюстрация вектора. иллюстрации насчитывающей  бумаги - 11000759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06"/>
            <a:stretch/>
          </p:blipFill>
          <p:spPr bwMode="auto">
            <a:xfrm>
              <a:off x="500514" y="609600"/>
              <a:ext cx="2769484" cy="2709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7" name="Прямая со стрелкой 16"/>
            <p:cNvCxnSpPr/>
            <p:nvPr/>
          </p:nvCxnSpPr>
          <p:spPr>
            <a:xfrm flipV="1">
              <a:off x="702733" y="609600"/>
              <a:ext cx="0" cy="24553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702733" y="3064933"/>
              <a:ext cx="270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98485" y="723207"/>
            <a:ext cx="3155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______________________10-Э</a:t>
            </a:r>
          </a:p>
          <a:p>
            <a:endParaRPr lang="ru-RU" dirty="0"/>
          </a:p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182216" y="53854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5137265" y="1371600"/>
            <a:ext cx="1089220" cy="11222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137265" y="2493818"/>
            <a:ext cx="10892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72623" y="600314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850486" y="22617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1</a:t>
            </a:r>
            <a:endParaRPr lang="ru-RU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99445" y="336298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7139832" y="306902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169392" y="347847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436021" y="593380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211578" y="10946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2</a:t>
            </a:r>
            <a:endParaRPr lang="ru-RU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6226485" y="24172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3</a:t>
            </a:r>
            <a:endParaRPr lang="ru-RU" b="1" i="1" dirty="0"/>
          </a:p>
        </p:txBody>
      </p:sp>
      <p:sp>
        <p:nvSpPr>
          <p:cNvPr id="29" name="Овал 28"/>
          <p:cNvSpPr/>
          <p:nvPr/>
        </p:nvSpPr>
        <p:spPr>
          <a:xfrm>
            <a:off x="1216673" y="5531584"/>
            <a:ext cx="74815" cy="6578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1340209" y="55644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1</a:t>
            </a:r>
            <a:endParaRPr lang="ru-RU" b="1" i="1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H="1">
            <a:off x="6218253" y="1371600"/>
            <a:ext cx="8232" cy="10889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97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4350501" y="585232"/>
            <a:ext cx="2905420" cy="2709333"/>
            <a:chOff x="500514" y="609600"/>
            <a:chExt cx="2905420" cy="2709333"/>
          </a:xfrm>
        </p:grpSpPr>
        <p:pic>
          <p:nvPicPr>
            <p:cNvPr id="12" name="Picture 2" descr="Клетка на листе бумаги иллюстрация вектора. иллюстрации насчитывающей  бумаги - 11000759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06"/>
            <a:stretch/>
          </p:blipFill>
          <p:spPr bwMode="auto">
            <a:xfrm>
              <a:off x="500514" y="609600"/>
              <a:ext cx="2769484" cy="2709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3" name="Прямая со стрелкой 12"/>
            <p:cNvCxnSpPr/>
            <p:nvPr/>
          </p:nvCxnSpPr>
          <p:spPr>
            <a:xfrm flipV="1">
              <a:off x="702733" y="609600"/>
              <a:ext cx="0" cy="24553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702733" y="3064933"/>
              <a:ext cx="270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4486438" y="3663140"/>
            <a:ext cx="2905420" cy="2709333"/>
            <a:chOff x="500514" y="609600"/>
            <a:chExt cx="2905420" cy="2709333"/>
          </a:xfrm>
        </p:grpSpPr>
        <p:pic>
          <p:nvPicPr>
            <p:cNvPr id="1026" name="Picture 2" descr="Клетка на листе бумаги иллюстрация вектора. иллюстрации насчитывающей  бумаги - 11000759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06"/>
            <a:stretch/>
          </p:blipFill>
          <p:spPr bwMode="auto">
            <a:xfrm>
              <a:off x="500514" y="609600"/>
              <a:ext cx="2769484" cy="2709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Прямая со стрелкой 4"/>
            <p:cNvCxnSpPr/>
            <p:nvPr/>
          </p:nvCxnSpPr>
          <p:spPr>
            <a:xfrm flipV="1">
              <a:off x="702733" y="609600"/>
              <a:ext cx="0" cy="24553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702733" y="3064933"/>
              <a:ext cx="270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500514" y="3663141"/>
            <a:ext cx="2905420" cy="2709333"/>
            <a:chOff x="500514" y="609600"/>
            <a:chExt cx="2905420" cy="2709333"/>
          </a:xfrm>
        </p:grpSpPr>
        <p:pic>
          <p:nvPicPr>
            <p:cNvPr id="16" name="Picture 2" descr="Клетка на листе бумаги иллюстрация вектора. иллюстрации насчитывающей  бумаги - 11000759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06"/>
            <a:stretch/>
          </p:blipFill>
          <p:spPr bwMode="auto">
            <a:xfrm>
              <a:off x="500514" y="609600"/>
              <a:ext cx="2769484" cy="2709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7" name="Прямая со стрелкой 16"/>
            <p:cNvCxnSpPr/>
            <p:nvPr/>
          </p:nvCxnSpPr>
          <p:spPr>
            <a:xfrm flipV="1">
              <a:off x="702733" y="609600"/>
              <a:ext cx="0" cy="24553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702733" y="3064933"/>
              <a:ext cx="270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98485" y="723207"/>
            <a:ext cx="3155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______________________10-Э</a:t>
            </a:r>
          </a:p>
          <a:p>
            <a:endParaRPr lang="ru-RU" dirty="0"/>
          </a:p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132616" y="3551803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5137265" y="1371600"/>
            <a:ext cx="1089220" cy="11222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137265" y="1371599"/>
            <a:ext cx="0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72623" y="600314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850486" y="22617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1</a:t>
            </a:r>
            <a:endParaRPr lang="ru-RU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99445" y="336298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7187201" y="301680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096899" y="46926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436021" y="593380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211578" y="10946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2</a:t>
            </a:r>
            <a:endParaRPr lang="ru-RU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4896522" y="1049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3</a:t>
            </a:r>
            <a:endParaRPr lang="ru-RU" b="1" i="1" dirty="0"/>
          </a:p>
        </p:txBody>
      </p:sp>
      <p:sp>
        <p:nvSpPr>
          <p:cNvPr id="29" name="Овал 28"/>
          <p:cNvSpPr/>
          <p:nvPr/>
        </p:nvSpPr>
        <p:spPr>
          <a:xfrm>
            <a:off x="1236138" y="5306858"/>
            <a:ext cx="74815" cy="6578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898338" y="51915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1</a:t>
            </a:r>
            <a:endParaRPr lang="ru-RU" b="1" i="1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5085761" y="1371599"/>
            <a:ext cx="114072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3024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42</Words>
  <Application>Microsoft Office PowerPoint</Application>
  <PresentationFormat>Экран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2021-01-22T06:41:43Z</dcterms:created>
  <dcterms:modified xsi:type="dcterms:W3CDTF">2021-01-26T06:42:53Z</dcterms:modified>
</cp:coreProperties>
</file>