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17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8B64E-B12D-4780-8D63-08C55901008F}" type="datetimeFigureOut">
              <a:rPr lang="ru-RU" smtClean="0"/>
              <a:t>26.09.2015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0D90B-7519-4048-A345-AC4DE2B8431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517622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8B64E-B12D-4780-8D63-08C55901008F}" type="datetimeFigureOut">
              <a:rPr lang="ru-RU" smtClean="0"/>
              <a:t>26.09.2015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0D90B-7519-4048-A345-AC4DE2B8431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714168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8B64E-B12D-4780-8D63-08C55901008F}" type="datetimeFigureOut">
              <a:rPr lang="ru-RU" smtClean="0"/>
              <a:t>26.09.2015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0D90B-7519-4048-A345-AC4DE2B8431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730998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8B64E-B12D-4780-8D63-08C55901008F}" type="datetimeFigureOut">
              <a:rPr lang="ru-RU" smtClean="0"/>
              <a:t>26.09.2015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0D90B-7519-4048-A345-AC4DE2B8431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31560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8B64E-B12D-4780-8D63-08C55901008F}" type="datetimeFigureOut">
              <a:rPr lang="ru-RU" smtClean="0"/>
              <a:t>26.09.2015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0D90B-7519-4048-A345-AC4DE2B8431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626968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8B64E-B12D-4780-8D63-08C55901008F}" type="datetimeFigureOut">
              <a:rPr lang="ru-RU" smtClean="0"/>
              <a:t>26.09.2015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0D90B-7519-4048-A345-AC4DE2B8431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035963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8B64E-B12D-4780-8D63-08C55901008F}" type="datetimeFigureOut">
              <a:rPr lang="ru-RU" smtClean="0"/>
              <a:t>26.09.2015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0D90B-7519-4048-A345-AC4DE2B8431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410093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8B64E-B12D-4780-8D63-08C55901008F}" type="datetimeFigureOut">
              <a:rPr lang="ru-RU" smtClean="0"/>
              <a:t>26.09.2015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0D90B-7519-4048-A345-AC4DE2B8431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21172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8B64E-B12D-4780-8D63-08C55901008F}" type="datetimeFigureOut">
              <a:rPr lang="ru-RU" smtClean="0"/>
              <a:t>26.09.2015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0D90B-7519-4048-A345-AC4DE2B8431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35302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8B64E-B12D-4780-8D63-08C55901008F}" type="datetimeFigureOut">
              <a:rPr lang="ru-RU" smtClean="0"/>
              <a:t>26.09.2015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0D90B-7519-4048-A345-AC4DE2B8431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309178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8B64E-B12D-4780-8D63-08C55901008F}" type="datetimeFigureOut">
              <a:rPr lang="ru-RU" smtClean="0"/>
              <a:t>26.09.2015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0D90B-7519-4048-A345-AC4DE2B8431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470766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18B64E-B12D-4780-8D63-08C55901008F}" type="datetimeFigureOut">
              <a:rPr lang="ru-RU" smtClean="0"/>
              <a:t>26.09.2015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F0D90B-7519-4048-A345-AC4DE2B8431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42835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692696"/>
            <a:ext cx="7772400" cy="1470025"/>
          </a:xfrm>
        </p:spPr>
        <p:txBody>
          <a:bodyPr/>
          <a:lstStyle/>
          <a:p>
            <a:r>
              <a:rPr lang="ru-RU" dirty="0" smtClean="0"/>
              <a:t>Д/З</a:t>
            </a:r>
            <a:br>
              <a:rPr lang="ru-RU" dirty="0" smtClean="0"/>
            </a:br>
            <a:r>
              <a:rPr lang="ru-RU" dirty="0" smtClean="0"/>
              <a:t>на чтение графиков </a:t>
            </a:r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0" y="2924944"/>
            <a:ext cx="4229100" cy="2505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128364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29561"/>
            <a:ext cx="7772400" cy="1470025"/>
          </a:xfrm>
        </p:spPr>
        <p:txBody>
          <a:bodyPr/>
          <a:lstStyle/>
          <a:p>
            <a:r>
              <a:rPr lang="ru-RU" dirty="0" smtClean="0"/>
              <a:t>Условие задачи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43608" y="1340768"/>
            <a:ext cx="7488832" cy="2088232"/>
          </a:xfrm>
        </p:spPr>
        <p:txBody>
          <a:bodyPr>
            <a:normAutofit fontScale="85000" lnSpcReduction="10000"/>
          </a:bodyPr>
          <a:lstStyle/>
          <a:p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Автобус движется по маршруту 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A-B-C-D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, находящихся на одной прямой. Схема расположения точек представлена на рисунке.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/>
            </a:r>
            <a:br>
              <a:rPr lang="en-US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По имеющемуся графику движения ответить на вопросы.</a:t>
            </a:r>
          </a:p>
        </p:txBody>
      </p:sp>
      <p:cxnSp>
        <p:nvCxnSpPr>
          <p:cNvPr id="5" name="Прямая со стрелкой 4"/>
          <p:cNvCxnSpPr/>
          <p:nvPr/>
        </p:nvCxnSpPr>
        <p:spPr>
          <a:xfrm>
            <a:off x="1043608" y="4581128"/>
            <a:ext cx="7128792" cy="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>
            <a:off x="4283968" y="4469687"/>
            <a:ext cx="0" cy="216024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>
            <a:off x="1043608" y="4473116"/>
            <a:ext cx="0" cy="216024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2987824" y="4506633"/>
            <a:ext cx="0" cy="216024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>
            <a:off x="6228184" y="4469687"/>
            <a:ext cx="0" cy="216024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1043608" y="3933056"/>
            <a:ext cx="37061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i="1" dirty="0" smtClean="0"/>
              <a:t>А</a:t>
            </a:r>
            <a:endParaRPr lang="ru-RU" sz="2400" b="1" i="1" dirty="0"/>
          </a:p>
        </p:txBody>
      </p:sp>
      <p:sp>
        <p:nvSpPr>
          <p:cNvPr id="12" name="TextBox 11"/>
          <p:cNvSpPr txBox="1"/>
          <p:nvPr/>
        </p:nvSpPr>
        <p:spPr>
          <a:xfrm>
            <a:off x="2802517" y="4008022"/>
            <a:ext cx="35779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i="1" dirty="0" smtClean="0"/>
              <a:t>B</a:t>
            </a:r>
            <a:endParaRPr lang="ru-RU" sz="2400" b="1" i="1" dirty="0"/>
          </a:p>
        </p:txBody>
      </p:sp>
      <p:sp>
        <p:nvSpPr>
          <p:cNvPr id="13" name="TextBox 12"/>
          <p:cNvSpPr txBox="1"/>
          <p:nvPr/>
        </p:nvSpPr>
        <p:spPr>
          <a:xfrm>
            <a:off x="4139952" y="3971056"/>
            <a:ext cx="3786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i="1" dirty="0"/>
              <a:t>D</a:t>
            </a:r>
            <a:endParaRPr lang="ru-RU" sz="2400" b="1" i="1" dirty="0"/>
          </a:p>
        </p:txBody>
      </p:sp>
      <p:sp>
        <p:nvSpPr>
          <p:cNvPr id="14" name="TextBox 13"/>
          <p:cNvSpPr txBox="1"/>
          <p:nvPr/>
        </p:nvSpPr>
        <p:spPr>
          <a:xfrm>
            <a:off x="6042877" y="4000818"/>
            <a:ext cx="3449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i="1" dirty="0"/>
              <a:t>C</a:t>
            </a:r>
            <a:endParaRPr lang="ru-RU" sz="2400" b="1" i="1" dirty="0"/>
          </a:p>
        </p:txBody>
      </p:sp>
      <p:sp>
        <p:nvSpPr>
          <p:cNvPr id="15" name="TextBox 14"/>
          <p:cNvSpPr txBox="1"/>
          <p:nvPr/>
        </p:nvSpPr>
        <p:spPr>
          <a:xfrm>
            <a:off x="8172400" y="4689140"/>
            <a:ext cx="3545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i="1" dirty="0"/>
              <a:t>X</a:t>
            </a:r>
            <a:endParaRPr lang="ru-RU" sz="2400" b="1" i="1" dirty="0"/>
          </a:p>
        </p:txBody>
      </p:sp>
      <p:sp>
        <p:nvSpPr>
          <p:cNvPr id="16" name="TextBox 15"/>
          <p:cNvSpPr txBox="1"/>
          <p:nvPr/>
        </p:nvSpPr>
        <p:spPr>
          <a:xfrm>
            <a:off x="971600" y="4722657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i="1" dirty="0"/>
              <a:t>0</a:t>
            </a:r>
            <a:endParaRPr lang="ru-RU" sz="2400" b="1" i="1" dirty="0"/>
          </a:p>
        </p:txBody>
      </p:sp>
    </p:spTree>
    <p:extLst>
      <p:ext uri="{BB962C8B-B14F-4D97-AF65-F5344CB8AC3E}">
        <p14:creationId xmlns:p14="http://schemas.microsoft.com/office/powerpoint/2010/main" val="27821261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r>
              <a:rPr lang="ru-RU" dirty="0" smtClean="0"/>
              <a:t>График движения</a:t>
            </a:r>
            <a:endParaRPr lang="ru-RU" dirty="0"/>
          </a:p>
        </p:txBody>
      </p:sp>
      <p:grpSp>
        <p:nvGrpSpPr>
          <p:cNvPr id="77" name="Группа 76"/>
          <p:cNvGrpSpPr/>
          <p:nvPr/>
        </p:nvGrpSpPr>
        <p:grpSpPr>
          <a:xfrm>
            <a:off x="269240" y="755412"/>
            <a:ext cx="8384382" cy="5949849"/>
            <a:chOff x="269240" y="755412"/>
            <a:chExt cx="8384382" cy="5949849"/>
          </a:xfrm>
        </p:grpSpPr>
        <p:cxnSp>
          <p:nvCxnSpPr>
            <p:cNvPr id="4" name="Прямая со стрелкой 3"/>
            <p:cNvCxnSpPr/>
            <p:nvPr/>
          </p:nvCxnSpPr>
          <p:spPr>
            <a:xfrm>
              <a:off x="827584" y="6237312"/>
              <a:ext cx="7560840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" name="Прямая со стрелкой 4"/>
            <p:cNvCxnSpPr/>
            <p:nvPr/>
          </p:nvCxnSpPr>
          <p:spPr>
            <a:xfrm flipV="1">
              <a:off x="827584" y="1196752"/>
              <a:ext cx="0" cy="504056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Прямая соединительная линия 8"/>
            <p:cNvCxnSpPr/>
            <p:nvPr/>
          </p:nvCxnSpPr>
          <p:spPr>
            <a:xfrm>
              <a:off x="827584" y="5877272"/>
              <a:ext cx="7128792" cy="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Прямая соединительная линия 10"/>
            <p:cNvCxnSpPr/>
            <p:nvPr/>
          </p:nvCxnSpPr>
          <p:spPr>
            <a:xfrm>
              <a:off x="827584" y="5517232"/>
              <a:ext cx="7128792" cy="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Прямая соединительная линия 11"/>
            <p:cNvCxnSpPr/>
            <p:nvPr/>
          </p:nvCxnSpPr>
          <p:spPr>
            <a:xfrm>
              <a:off x="827584" y="5157192"/>
              <a:ext cx="7128792" cy="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Прямая соединительная линия 12"/>
            <p:cNvCxnSpPr/>
            <p:nvPr/>
          </p:nvCxnSpPr>
          <p:spPr>
            <a:xfrm>
              <a:off x="827584" y="4797152"/>
              <a:ext cx="7128792" cy="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Прямая соединительная линия 13"/>
            <p:cNvCxnSpPr/>
            <p:nvPr/>
          </p:nvCxnSpPr>
          <p:spPr>
            <a:xfrm>
              <a:off x="611560" y="4437112"/>
              <a:ext cx="7344816" cy="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Прямая соединительная линия 14"/>
            <p:cNvCxnSpPr/>
            <p:nvPr/>
          </p:nvCxnSpPr>
          <p:spPr>
            <a:xfrm>
              <a:off x="827584" y="4077072"/>
              <a:ext cx="7128792" cy="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Прямая соединительная линия 15"/>
            <p:cNvCxnSpPr/>
            <p:nvPr/>
          </p:nvCxnSpPr>
          <p:spPr>
            <a:xfrm>
              <a:off x="827584" y="3717032"/>
              <a:ext cx="7128792" cy="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Прямая соединительная линия 16"/>
            <p:cNvCxnSpPr/>
            <p:nvPr/>
          </p:nvCxnSpPr>
          <p:spPr>
            <a:xfrm>
              <a:off x="827584" y="3356992"/>
              <a:ext cx="7128792" cy="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Прямая соединительная линия 17"/>
            <p:cNvCxnSpPr/>
            <p:nvPr/>
          </p:nvCxnSpPr>
          <p:spPr>
            <a:xfrm>
              <a:off x="827584" y="2996952"/>
              <a:ext cx="7128792" cy="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Прямая соединительная линия 18"/>
            <p:cNvCxnSpPr/>
            <p:nvPr/>
          </p:nvCxnSpPr>
          <p:spPr>
            <a:xfrm>
              <a:off x="537102" y="2636912"/>
              <a:ext cx="7419274" cy="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Прямая соединительная линия 19"/>
            <p:cNvCxnSpPr/>
            <p:nvPr/>
          </p:nvCxnSpPr>
          <p:spPr>
            <a:xfrm>
              <a:off x="827584" y="2276872"/>
              <a:ext cx="7128792" cy="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Прямая соединительная линия 20"/>
            <p:cNvCxnSpPr/>
            <p:nvPr/>
          </p:nvCxnSpPr>
          <p:spPr>
            <a:xfrm>
              <a:off x="827584" y="1916832"/>
              <a:ext cx="7128792" cy="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Прямая соединительная линия 21"/>
            <p:cNvCxnSpPr/>
            <p:nvPr/>
          </p:nvCxnSpPr>
          <p:spPr>
            <a:xfrm>
              <a:off x="1259632" y="1916832"/>
              <a:ext cx="0" cy="432048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Прямая соединительная линия 25"/>
            <p:cNvCxnSpPr/>
            <p:nvPr/>
          </p:nvCxnSpPr>
          <p:spPr>
            <a:xfrm>
              <a:off x="1686693" y="1916832"/>
              <a:ext cx="72008" cy="432048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Прямая соединительная линия 28"/>
            <p:cNvCxnSpPr/>
            <p:nvPr/>
          </p:nvCxnSpPr>
          <p:spPr>
            <a:xfrm>
              <a:off x="2123728" y="1916832"/>
              <a:ext cx="72008" cy="4392488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Прямая соединительная линия 32"/>
            <p:cNvCxnSpPr/>
            <p:nvPr/>
          </p:nvCxnSpPr>
          <p:spPr>
            <a:xfrm>
              <a:off x="2564199" y="1896693"/>
              <a:ext cx="72008" cy="4623902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Прямая соединительная линия 33"/>
            <p:cNvCxnSpPr/>
            <p:nvPr/>
          </p:nvCxnSpPr>
          <p:spPr>
            <a:xfrm>
              <a:off x="3002480" y="1916832"/>
              <a:ext cx="72008" cy="4392488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Прямая соединительная линия 34"/>
            <p:cNvCxnSpPr/>
            <p:nvPr/>
          </p:nvCxnSpPr>
          <p:spPr>
            <a:xfrm>
              <a:off x="3419872" y="1943441"/>
              <a:ext cx="72008" cy="4392488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Прямая соединительная линия 35"/>
            <p:cNvCxnSpPr/>
            <p:nvPr/>
          </p:nvCxnSpPr>
          <p:spPr>
            <a:xfrm>
              <a:off x="3842099" y="1880828"/>
              <a:ext cx="72008" cy="4392488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Прямая соединительная линия 36"/>
            <p:cNvCxnSpPr/>
            <p:nvPr/>
          </p:nvCxnSpPr>
          <p:spPr>
            <a:xfrm>
              <a:off x="4319972" y="1854308"/>
              <a:ext cx="72008" cy="4666287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Прямая соединительная линия 37"/>
            <p:cNvCxnSpPr/>
            <p:nvPr/>
          </p:nvCxnSpPr>
          <p:spPr>
            <a:xfrm>
              <a:off x="4788024" y="1844824"/>
              <a:ext cx="72008" cy="4392488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Прямая соединительная линия 38"/>
            <p:cNvCxnSpPr/>
            <p:nvPr/>
          </p:nvCxnSpPr>
          <p:spPr>
            <a:xfrm>
              <a:off x="5212362" y="1916832"/>
              <a:ext cx="72008" cy="4392488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Прямая соединительная линия 39"/>
            <p:cNvCxnSpPr/>
            <p:nvPr/>
          </p:nvCxnSpPr>
          <p:spPr>
            <a:xfrm>
              <a:off x="5651585" y="1916832"/>
              <a:ext cx="72008" cy="4392488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Прямая соединительная линия 40"/>
            <p:cNvCxnSpPr/>
            <p:nvPr/>
          </p:nvCxnSpPr>
          <p:spPr>
            <a:xfrm>
              <a:off x="6084168" y="1916832"/>
              <a:ext cx="72008" cy="4603763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Прямая соединительная линия 41"/>
            <p:cNvCxnSpPr/>
            <p:nvPr/>
          </p:nvCxnSpPr>
          <p:spPr>
            <a:xfrm>
              <a:off x="6516216" y="1914244"/>
              <a:ext cx="72008" cy="4392488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Прямая соединительная линия 42"/>
            <p:cNvCxnSpPr/>
            <p:nvPr/>
          </p:nvCxnSpPr>
          <p:spPr>
            <a:xfrm>
              <a:off x="6948264" y="1943441"/>
              <a:ext cx="72008" cy="4392488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Прямая соединительная линия 43"/>
            <p:cNvCxnSpPr/>
            <p:nvPr/>
          </p:nvCxnSpPr>
          <p:spPr>
            <a:xfrm>
              <a:off x="7380312" y="1914244"/>
              <a:ext cx="72008" cy="4392488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Прямая соединительная линия 44"/>
            <p:cNvCxnSpPr/>
            <p:nvPr/>
          </p:nvCxnSpPr>
          <p:spPr>
            <a:xfrm>
              <a:off x="7844904" y="1914244"/>
              <a:ext cx="72008" cy="4392488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6" name="TextBox 45"/>
            <p:cNvSpPr txBox="1"/>
            <p:nvPr/>
          </p:nvSpPr>
          <p:spPr>
            <a:xfrm>
              <a:off x="477664" y="755412"/>
              <a:ext cx="67839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X, </a:t>
              </a:r>
              <a:r>
                <a:rPr lang="ru-RU" dirty="0" smtClean="0"/>
                <a:t>км</a:t>
              </a:r>
              <a:endParaRPr lang="ru-RU" dirty="0"/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8172400" y="6335929"/>
              <a:ext cx="48122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t, </a:t>
              </a:r>
              <a:r>
                <a:rPr lang="ru-RU" dirty="0"/>
                <a:t>ч</a:t>
              </a:r>
            </a:p>
          </p:txBody>
        </p:sp>
        <p:sp>
          <p:nvSpPr>
            <p:cNvPr id="49" name="TextBox 48"/>
            <p:cNvSpPr txBox="1"/>
            <p:nvPr/>
          </p:nvSpPr>
          <p:spPr>
            <a:xfrm>
              <a:off x="460717" y="608865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dirty="0" smtClean="0"/>
                <a:t>0</a:t>
              </a:r>
              <a:endParaRPr lang="ru-RU" dirty="0"/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269240" y="4252446"/>
              <a:ext cx="53572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dirty="0" smtClean="0"/>
                <a:t>100</a:t>
              </a:r>
              <a:endParaRPr lang="ru-RU" dirty="0"/>
            </a:p>
          </p:txBody>
        </p:sp>
        <p:sp>
          <p:nvSpPr>
            <p:cNvPr id="52" name="TextBox 51"/>
            <p:cNvSpPr txBox="1"/>
            <p:nvPr/>
          </p:nvSpPr>
          <p:spPr>
            <a:xfrm>
              <a:off x="309874" y="2452246"/>
              <a:ext cx="53572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dirty="0" smtClean="0"/>
                <a:t>200</a:t>
              </a:r>
              <a:endParaRPr lang="ru-RU" dirty="0"/>
            </a:p>
          </p:txBody>
        </p:sp>
        <p:sp>
          <p:nvSpPr>
            <p:cNvPr id="54" name="TextBox 53"/>
            <p:cNvSpPr txBox="1"/>
            <p:nvPr/>
          </p:nvSpPr>
          <p:spPr>
            <a:xfrm>
              <a:off x="2682724" y="6335929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dirty="0"/>
                <a:t>2</a:t>
              </a:r>
              <a:endParaRPr lang="ru-RU" dirty="0"/>
            </a:p>
          </p:txBody>
        </p:sp>
        <p:sp>
          <p:nvSpPr>
            <p:cNvPr id="56" name="TextBox 55"/>
            <p:cNvSpPr txBox="1"/>
            <p:nvPr/>
          </p:nvSpPr>
          <p:spPr>
            <a:xfrm>
              <a:off x="4457161" y="6335929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dirty="0"/>
                <a:t>4</a:t>
              </a:r>
              <a:endParaRPr lang="ru-RU" dirty="0"/>
            </a:p>
          </p:txBody>
        </p:sp>
        <p:sp>
          <p:nvSpPr>
            <p:cNvPr id="58" name="TextBox 57"/>
            <p:cNvSpPr txBox="1"/>
            <p:nvPr/>
          </p:nvSpPr>
          <p:spPr>
            <a:xfrm>
              <a:off x="6156176" y="6316852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dirty="0" smtClean="0"/>
                <a:t>6</a:t>
              </a:r>
              <a:endParaRPr lang="ru-RU" dirty="0"/>
            </a:p>
          </p:txBody>
        </p:sp>
        <p:cxnSp>
          <p:nvCxnSpPr>
            <p:cNvPr id="60" name="Прямая соединительная линия 59"/>
            <p:cNvCxnSpPr/>
            <p:nvPr/>
          </p:nvCxnSpPr>
          <p:spPr>
            <a:xfrm flipV="1">
              <a:off x="845598" y="4077072"/>
              <a:ext cx="1754605" cy="2160240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Прямая соединительная линия 60"/>
            <p:cNvCxnSpPr/>
            <p:nvPr/>
          </p:nvCxnSpPr>
          <p:spPr>
            <a:xfrm flipV="1">
              <a:off x="2573207" y="4077072"/>
              <a:ext cx="882669" cy="1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Прямая соединительная линия 64"/>
            <p:cNvCxnSpPr/>
            <p:nvPr/>
          </p:nvCxnSpPr>
          <p:spPr>
            <a:xfrm flipV="1">
              <a:off x="3455876" y="2267852"/>
              <a:ext cx="2195709" cy="1809220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Прямая соединительная линия 67"/>
            <p:cNvCxnSpPr/>
            <p:nvPr/>
          </p:nvCxnSpPr>
          <p:spPr>
            <a:xfrm flipV="1">
              <a:off x="5660415" y="2267851"/>
              <a:ext cx="487210" cy="1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Прямая соединительная линия 69"/>
            <p:cNvCxnSpPr/>
            <p:nvPr/>
          </p:nvCxnSpPr>
          <p:spPr>
            <a:xfrm>
              <a:off x="6105337" y="2281519"/>
              <a:ext cx="878931" cy="1080118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0781243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260648"/>
            <a:ext cx="7772400" cy="1470025"/>
          </a:xfrm>
        </p:spPr>
        <p:txBody>
          <a:bodyPr/>
          <a:lstStyle/>
          <a:p>
            <a:r>
              <a:rPr lang="ru-RU" dirty="0" smtClean="0"/>
              <a:t>Вопрос № 1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259632" y="2132856"/>
            <a:ext cx="6400800" cy="1752600"/>
          </a:xfrm>
        </p:spPr>
        <p:txBody>
          <a:bodyPr/>
          <a:lstStyle/>
          <a:p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Найдите расстояния 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AB, BD 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и 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CD</a:t>
            </a:r>
            <a:endParaRPr lang="ru-RU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45608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260648"/>
            <a:ext cx="7772400" cy="1470025"/>
          </a:xfrm>
        </p:spPr>
        <p:txBody>
          <a:bodyPr/>
          <a:lstStyle/>
          <a:p>
            <a:r>
              <a:rPr lang="ru-RU" dirty="0" smtClean="0"/>
              <a:t>Вопрос № </a:t>
            </a:r>
            <a:r>
              <a:rPr lang="en-US" dirty="0" smtClean="0"/>
              <a:t>2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87624" y="1628800"/>
            <a:ext cx="6400800" cy="1752600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Найдите путь и проекцию перемещения за указанные промежутки времени и запишите их в таблицу</a:t>
            </a:r>
            <a:endParaRPr lang="ru-RU" dirty="0">
              <a:solidFill>
                <a:schemeClr val="tx2">
                  <a:lumMod val="75000"/>
                </a:schemeClr>
              </a:solidFill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1892145"/>
              </p:ext>
            </p:extLst>
          </p:nvPr>
        </p:nvGraphicFramePr>
        <p:xfrm>
          <a:off x="1403648" y="3861048"/>
          <a:ext cx="6096000" cy="2026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/>
                <a:gridCol w="2032000"/>
                <a:gridCol w="2032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Промежуток времени (ч)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Проекция</a:t>
                      </a:r>
                      <a:r>
                        <a:rPr lang="ru-RU" baseline="0" dirty="0" smtClean="0"/>
                        <a:t> перемещения</a:t>
                      </a:r>
                      <a:r>
                        <a:rPr lang="ru-RU" dirty="0" smtClean="0"/>
                        <a:t> (км)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Путь (км)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(1;4)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(6;7)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(4;7)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595446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260648"/>
            <a:ext cx="7772400" cy="1470025"/>
          </a:xfrm>
        </p:spPr>
        <p:txBody>
          <a:bodyPr/>
          <a:lstStyle/>
          <a:p>
            <a:r>
              <a:rPr lang="ru-RU" dirty="0" smtClean="0"/>
              <a:t>Вопрос № 3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259632" y="2132856"/>
            <a:ext cx="6400800" cy="1752600"/>
          </a:xfrm>
        </p:spPr>
        <p:txBody>
          <a:bodyPr/>
          <a:lstStyle/>
          <a:p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Найдите модуль и проекцию скорости в моменты времени 1ч и 6,5 ч </a:t>
            </a:r>
            <a:endParaRPr lang="ru-RU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01871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260648"/>
            <a:ext cx="7772400" cy="1470025"/>
          </a:xfrm>
        </p:spPr>
        <p:txBody>
          <a:bodyPr/>
          <a:lstStyle/>
          <a:p>
            <a:r>
              <a:rPr lang="ru-RU" dirty="0" smtClean="0"/>
              <a:t>Вопрос № 4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259632" y="2132856"/>
            <a:ext cx="6400800" cy="1752600"/>
          </a:xfrm>
        </p:spPr>
        <p:txBody>
          <a:bodyPr/>
          <a:lstStyle/>
          <a:p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Найти среднюю скорость автобуса на участках 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AB, BC, AC</a:t>
            </a:r>
            <a:endParaRPr lang="ru-RU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018715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62</TotalTime>
  <Words>120</Words>
  <Application>Microsoft Office PowerPoint</Application>
  <PresentationFormat>Экран (4:3)</PresentationFormat>
  <Paragraphs>32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Д/З на чтение графиков </vt:lpstr>
      <vt:lpstr>Условие задачи</vt:lpstr>
      <vt:lpstr>График движения</vt:lpstr>
      <vt:lpstr>Вопрос № 1</vt:lpstr>
      <vt:lpstr>Вопрос № 2</vt:lpstr>
      <vt:lpstr>Вопрос № 3</vt:lpstr>
      <vt:lpstr>Вопрос № 4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Д/З на чтение графиков</dc:title>
  <dc:creator>Учитель</dc:creator>
  <cp:lastModifiedBy>Учитель</cp:lastModifiedBy>
  <cp:revision>7</cp:revision>
  <dcterms:created xsi:type="dcterms:W3CDTF">2015-09-26T07:41:34Z</dcterms:created>
  <dcterms:modified xsi:type="dcterms:W3CDTF">2015-09-26T08:44:08Z</dcterms:modified>
</cp:coreProperties>
</file>