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B64E-B12D-4780-8D63-08C55901008F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D90B-7519-4048-A345-AC4DE2B84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7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B64E-B12D-4780-8D63-08C55901008F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D90B-7519-4048-A345-AC4DE2B84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416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B64E-B12D-4780-8D63-08C55901008F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D90B-7519-4048-A345-AC4DE2B84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09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B64E-B12D-4780-8D63-08C55901008F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D90B-7519-4048-A345-AC4DE2B84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15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B64E-B12D-4780-8D63-08C55901008F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D90B-7519-4048-A345-AC4DE2B84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696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B64E-B12D-4780-8D63-08C55901008F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D90B-7519-4048-A345-AC4DE2B84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59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B64E-B12D-4780-8D63-08C55901008F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D90B-7519-4048-A345-AC4DE2B84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00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B64E-B12D-4780-8D63-08C55901008F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D90B-7519-4048-A345-AC4DE2B84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11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B64E-B12D-4780-8D63-08C55901008F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D90B-7519-4048-A345-AC4DE2B84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53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B64E-B12D-4780-8D63-08C55901008F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D90B-7519-4048-A345-AC4DE2B84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91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B64E-B12D-4780-8D63-08C55901008F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D90B-7519-4048-A345-AC4DE2B84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07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8B64E-B12D-4780-8D63-08C55901008F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0D90B-7519-4048-A345-AC4DE2B84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28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ru-RU" dirty="0" smtClean="0"/>
              <a:t>Д/З</a:t>
            </a:r>
            <a:br>
              <a:rPr lang="ru-RU" dirty="0" smtClean="0"/>
            </a:br>
            <a:r>
              <a:rPr lang="ru-RU" dirty="0" smtClean="0"/>
              <a:t>на чтение графиков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924944"/>
            <a:ext cx="42291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283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9561"/>
            <a:ext cx="7772400" cy="1470025"/>
          </a:xfrm>
        </p:spPr>
        <p:txBody>
          <a:bodyPr/>
          <a:lstStyle/>
          <a:p>
            <a:r>
              <a:rPr lang="ru-RU" dirty="0" smtClean="0"/>
              <a:t>Условие задачи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340768"/>
            <a:ext cx="7488832" cy="208823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Автобус движется по маршруту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A-B-C-D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находящихся на одной прямой. Схема расположения точек представлена на рисунке.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 имеющемуся графику движения ответить на вопросы.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043608" y="4581128"/>
            <a:ext cx="712879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283968" y="4469687"/>
            <a:ext cx="0" cy="2160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043608" y="4473116"/>
            <a:ext cx="0" cy="2160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987824" y="4506633"/>
            <a:ext cx="0" cy="2160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228184" y="4469687"/>
            <a:ext cx="0" cy="2160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43608" y="393305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А</a:t>
            </a:r>
            <a:endParaRPr lang="ru-RU" sz="24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02517" y="4008022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B</a:t>
            </a:r>
            <a:endParaRPr lang="ru-RU" sz="24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39952" y="3971056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D</a:t>
            </a:r>
            <a:endParaRPr lang="ru-RU" sz="24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42877" y="4000818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C</a:t>
            </a:r>
            <a:endParaRPr lang="ru-RU" sz="2400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8172400" y="468914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X</a:t>
            </a:r>
            <a:endParaRPr lang="ru-RU" sz="24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971600" y="472265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0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2782126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График движения</a:t>
            </a:r>
            <a:endParaRPr lang="ru-RU" dirty="0"/>
          </a:p>
        </p:txBody>
      </p:sp>
      <p:grpSp>
        <p:nvGrpSpPr>
          <p:cNvPr id="77" name="Группа 76"/>
          <p:cNvGrpSpPr/>
          <p:nvPr/>
        </p:nvGrpSpPr>
        <p:grpSpPr>
          <a:xfrm>
            <a:off x="269240" y="755412"/>
            <a:ext cx="8384382" cy="5949849"/>
            <a:chOff x="269240" y="755412"/>
            <a:chExt cx="8384382" cy="5949849"/>
          </a:xfrm>
        </p:grpSpPr>
        <p:cxnSp>
          <p:nvCxnSpPr>
            <p:cNvPr id="4" name="Прямая со стрелкой 3"/>
            <p:cNvCxnSpPr/>
            <p:nvPr/>
          </p:nvCxnSpPr>
          <p:spPr>
            <a:xfrm>
              <a:off x="827584" y="6237312"/>
              <a:ext cx="756084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 стрелкой 4"/>
            <p:cNvCxnSpPr/>
            <p:nvPr/>
          </p:nvCxnSpPr>
          <p:spPr>
            <a:xfrm flipV="1">
              <a:off x="827584" y="1196752"/>
              <a:ext cx="0" cy="504056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827584" y="5877272"/>
              <a:ext cx="712879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827584" y="5517232"/>
              <a:ext cx="712879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827584" y="5157192"/>
              <a:ext cx="712879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827584" y="4797152"/>
              <a:ext cx="712879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611560" y="4437112"/>
              <a:ext cx="734481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827584" y="4077072"/>
              <a:ext cx="712879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827584" y="3717032"/>
              <a:ext cx="712879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827584" y="3356992"/>
              <a:ext cx="712879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827584" y="2996952"/>
              <a:ext cx="712879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537102" y="2636912"/>
              <a:ext cx="741927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827584" y="2276872"/>
              <a:ext cx="712879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827584" y="1916832"/>
              <a:ext cx="712879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259632" y="1916832"/>
              <a:ext cx="0" cy="432048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1686693" y="1916832"/>
              <a:ext cx="72008" cy="432048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2123728" y="1916832"/>
              <a:ext cx="72008" cy="43924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2564199" y="1896693"/>
              <a:ext cx="72008" cy="462390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3002480" y="1916832"/>
              <a:ext cx="72008" cy="43924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3419872" y="1943441"/>
              <a:ext cx="72008" cy="43924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3842099" y="1880828"/>
              <a:ext cx="72008" cy="43924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4319972" y="1854308"/>
              <a:ext cx="72008" cy="466628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4788024" y="1844824"/>
              <a:ext cx="72008" cy="43924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5212362" y="1916832"/>
              <a:ext cx="72008" cy="43924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5651585" y="1916832"/>
              <a:ext cx="72008" cy="43924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6084168" y="1916832"/>
              <a:ext cx="72008" cy="460376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6516216" y="1914244"/>
              <a:ext cx="72008" cy="43924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6948264" y="1943441"/>
              <a:ext cx="72008" cy="43924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7380312" y="1914244"/>
              <a:ext cx="72008" cy="43924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7844904" y="1914244"/>
              <a:ext cx="72008" cy="43924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477664" y="755412"/>
              <a:ext cx="6783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X, </a:t>
              </a:r>
              <a:r>
                <a:rPr lang="ru-RU" dirty="0" smtClean="0"/>
                <a:t>км</a:t>
              </a:r>
              <a:endParaRPr lang="ru-RU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172400" y="6335929"/>
              <a:ext cx="4812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t, </a:t>
              </a:r>
              <a:r>
                <a:rPr lang="ru-RU" dirty="0"/>
                <a:t>ч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60717" y="608865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0</a:t>
              </a:r>
              <a:endParaRPr lang="ru-RU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69240" y="4252446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100</a:t>
              </a:r>
              <a:endParaRPr lang="ru-RU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09874" y="2452246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200</a:t>
              </a:r>
              <a:endParaRPr lang="ru-RU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682724" y="633592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2</a:t>
              </a:r>
              <a:endParaRPr lang="ru-RU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457161" y="633592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4</a:t>
              </a:r>
              <a:endParaRPr lang="ru-RU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156176" y="631685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6</a:t>
              </a:r>
              <a:endParaRPr lang="ru-RU" dirty="0"/>
            </a:p>
          </p:txBody>
        </p:sp>
        <p:cxnSp>
          <p:nvCxnSpPr>
            <p:cNvPr id="60" name="Прямая соединительная линия 59"/>
            <p:cNvCxnSpPr/>
            <p:nvPr/>
          </p:nvCxnSpPr>
          <p:spPr>
            <a:xfrm flipV="1">
              <a:off x="845598" y="4077072"/>
              <a:ext cx="1754605" cy="216024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flipV="1">
              <a:off x="2573207" y="4077072"/>
              <a:ext cx="882669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flipV="1">
              <a:off x="3455876" y="2267852"/>
              <a:ext cx="2195709" cy="18092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flipV="1">
              <a:off x="5660415" y="2267851"/>
              <a:ext cx="487210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6105337" y="2281519"/>
              <a:ext cx="878931" cy="10801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78124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ru-RU" dirty="0" smtClean="0"/>
              <a:t>Вопрос № 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132856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Найдите расстояния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AB, BD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CD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560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ru-RU" dirty="0" smtClean="0"/>
              <a:t>Вопрос № </a:t>
            </a:r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62880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Найдите путь и проекцию перемещения за указанные промежутки времени и запишите их в таблицу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892145"/>
              </p:ext>
            </p:extLst>
          </p:nvPr>
        </p:nvGraphicFramePr>
        <p:xfrm>
          <a:off x="1403648" y="3861048"/>
          <a:ext cx="60960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Промежуток времени (ч)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Проекция</a:t>
                      </a:r>
                      <a:r>
                        <a:rPr lang="ru-RU" baseline="0" dirty="0" smtClean="0"/>
                        <a:t> перемещения</a:t>
                      </a:r>
                      <a:r>
                        <a:rPr lang="ru-RU" dirty="0" smtClean="0"/>
                        <a:t> (км)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Путь (км)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(1;4)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(6;7)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(4;7)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544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ru-RU" dirty="0" smtClean="0"/>
              <a:t>Вопрос № 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132856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Найдите модуль и проекцию скорости в моменты времени 1ч и 6,5 ч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187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ru-RU" dirty="0" smtClean="0"/>
              <a:t>Вопрос № 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132856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Найти среднюю скорость автобуса на участках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AB, BC, AC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1871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120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Д/З на чтение графиков </vt:lpstr>
      <vt:lpstr>Условие задачи</vt:lpstr>
      <vt:lpstr>График движения</vt:lpstr>
      <vt:lpstr>Вопрос № 1</vt:lpstr>
      <vt:lpstr>Вопрос № 2</vt:lpstr>
      <vt:lpstr>Вопрос № 3</vt:lpstr>
      <vt:lpstr>Вопрос №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Д/З на чтение графиков</dc:title>
  <dc:creator>Учитель</dc:creator>
  <cp:lastModifiedBy>Учитель</cp:lastModifiedBy>
  <cp:revision>7</cp:revision>
  <dcterms:created xsi:type="dcterms:W3CDTF">2015-09-26T07:41:34Z</dcterms:created>
  <dcterms:modified xsi:type="dcterms:W3CDTF">2015-09-26T08:44:08Z</dcterms:modified>
</cp:coreProperties>
</file>