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2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71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94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4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41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35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9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8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84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08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24C63-758F-44AD-8537-470C25C5E31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F7C83-893E-4C37-9B8D-33025DB2C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0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/>
              <a:t>Д/З Движение по окружности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624736" cy="21602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№ 1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Тело движется по окружности радиуса </a:t>
            </a:r>
            <a:r>
              <a:rPr lang="en-US" dirty="0">
                <a:solidFill>
                  <a:schemeClr val="tx1"/>
                </a:solidFill>
              </a:rPr>
              <a:t>R=20 </a:t>
            </a:r>
            <a:r>
              <a:rPr lang="ru-RU" dirty="0">
                <a:solidFill>
                  <a:schemeClr val="tx1"/>
                </a:solidFill>
              </a:rPr>
              <a:t>м с периодом 24 секунды. Найти путь и перемещение, пройденные за </a:t>
            </a:r>
            <a:r>
              <a:rPr lang="en-US" dirty="0">
                <a:solidFill>
                  <a:schemeClr val="tx1"/>
                </a:solidFill>
              </a:rPr>
              <a:t>6, </a:t>
            </a:r>
            <a:r>
              <a:rPr lang="ru-RU" dirty="0">
                <a:solidFill>
                  <a:schemeClr val="tx1"/>
                </a:solidFill>
              </a:rPr>
              <a:t>36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48 секунд.</a:t>
            </a:r>
          </a:p>
        </p:txBody>
      </p:sp>
    </p:spTree>
    <p:extLst>
      <p:ext uri="{BB962C8B-B14F-4D97-AF65-F5344CB8AC3E}">
        <p14:creationId xmlns:p14="http://schemas.microsoft.com/office/powerpoint/2010/main" val="428387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№ 2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С какой скоростью мотоциклист может входить в поворот с радиусом закругления 25 м, чтобы его центростремительное ускорение не превысило 4 м/с</a:t>
            </a:r>
            <a:r>
              <a:rPr lang="ru-RU" baseline="30000" dirty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96902B0-2CB6-49BF-8809-6ECDFC62D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/>
          <a:lstStyle/>
          <a:p>
            <a:r>
              <a:rPr lang="ru-RU" dirty="0"/>
              <a:t>Д/З Движение по окружности</a:t>
            </a:r>
          </a:p>
        </p:txBody>
      </p:sp>
    </p:spTree>
    <p:extLst>
      <p:ext uri="{BB962C8B-B14F-4D97-AF65-F5344CB8AC3E}">
        <p14:creationId xmlns:p14="http://schemas.microsoft.com/office/powerpoint/2010/main" val="31081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124328" cy="28083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№ 3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Лошадки карусели находятся на расстоянии 20 м от оси вращения. При равномерном движении карусель поворачивается на 90</a:t>
            </a:r>
            <a:r>
              <a:rPr lang="ru-RU" baseline="30000" dirty="0">
                <a:solidFill>
                  <a:schemeClr val="tx1"/>
                </a:solidFill>
              </a:rPr>
              <a:t>0</a:t>
            </a:r>
            <a:r>
              <a:rPr lang="ru-RU" dirty="0">
                <a:solidFill>
                  <a:schemeClr val="tx1"/>
                </a:solidFill>
              </a:rPr>
              <a:t> за 10 с.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Найти скорость ребёнка, сидящего на лошадке, а также его центростремительное ускорения.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89734675-78A1-47CF-968D-19EACB59D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ru-RU" dirty="0"/>
              <a:t>Д/З Движение по окружности</a:t>
            </a:r>
          </a:p>
        </p:txBody>
      </p:sp>
    </p:spTree>
    <p:extLst>
      <p:ext uri="{BB962C8B-B14F-4D97-AF65-F5344CB8AC3E}">
        <p14:creationId xmlns:p14="http://schemas.microsoft.com/office/powerpoint/2010/main" val="2735584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112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Д/З Движение по окружности</vt:lpstr>
      <vt:lpstr>Д/З Движение по окружности</vt:lpstr>
      <vt:lpstr>Д/З Движение по окружности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Д/З на 12 октября</dc:title>
  <dc:creator>Учитель</dc:creator>
  <cp:lastModifiedBy>Александр Олегович Евгеньев</cp:lastModifiedBy>
  <cp:revision>3</cp:revision>
  <dcterms:created xsi:type="dcterms:W3CDTF">2015-10-10T05:36:10Z</dcterms:created>
  <dcterms:modified xsi:type="dcterms:W3CDTF">2019-09-27T12:49:11Z</dcterms:modified>
</cp:coreProperties>
</file>