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4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5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9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9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64DE-F458-4F6B-8B5B-096CA32A7CD4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F493-DA9A-466D-A713-BBC81D44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3C8B7-C6F6-4131-AC31-E94BACAEA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Расчётное задание.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AB8079-A3DE-4FDF-80EB-267FDBB8C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117196"/>
          </a:xfrm>
        </p:spPr>
        <p:txBody>
          <a:bodyPr>
            <a:normAutofit/>
          </a:bodyPr>
          <a:lstStyle/>
          <a:p>
            <a:r>
              <a:rPr lang="ru-RU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Механика</a:t>
            </a:r>
          </a:p>
          <a:p>
            <a:r>
              <a:rPr lang="ru-RU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Часть 3</a:t>
            </a:r>
          </a:p>
        </p:txBody>
      </p:sp>
    </p:spTree>
    <p:extLst>
      <p:ext uri="{BB962C8B-B14F-4D97-AF65-F5344CB8AC3E}">
        <p14:creationId xmlns:p14="http://schemas.microsoft.com/office/powerpoint/2010/main" val="82369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11C27-A1EA-42DD-BF25-97AAB239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53F1C-AA41-4631-AB78-BA47358D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Тележка массой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=6</a:t>
            </a:r>
            <a:r>
              <a:rPr lang="ru-RU" dirty="0"/>
              <a:t>кг, двигающаяся со скоростью 20 м/с догоняет тележку массой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=</a:t>
            </a:r>
            <a:r>
              <a:rPr lang="ru-RU" dirty="0"/>
              <a:t>4кг, двигающуюся в том же направлении со скоростью 10 м/с. Какое количество тепла выделится при абсолютно неупругом столкновении? </a:t>
            </a:r>
          </a:p>
        </p:txBody>
      </p:sp>
    </p:spTree>
    <p:extLst>
      <p:ext uri="{BB962C8B-B14F-4D97-AF65-F5344CB8AC3E}">
        <p14:creationId xmlns:p14="http://schemas.microsoft.com/office/powerpoint/2010/main" val="305489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47DF5-B60A-464E-99E1-4A9B6B00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B49A7-44BD-4485-A359-D2351DDF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Тело брошено с земли со скоростью 10 м/с. На какой высоте оно будет иметь скорость 4 м/с?</a:t>
            </a:r>
          </a:p>
        </p:txBody>
      </p:sp>
    </p:spTree>
    <p:extLst>
      <p:ext uri="{BB962C8B-B14F-4D97-AF65-F5344CB8AC3E}">
        <p14:creationId xmlns:p14="http://schemas.microsoft.com/office/powerpoint/2010/main" val="194489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3C86F-4736-4149-982A-936E2F72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39F37-A332-4F17-B48E-7483108E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Пружинный пистолет с пружиной жёсткостью </a:t>
            </a:r>
            <a:r>
              <a:rPr lang="en-US" dirty="0"/>
              <a:t>k=200 </a:t>
            </a:r>
            <a:r>
              <a:rPr lang="ru-RU" dirty="0"/>
              <a:t>Н/м направлен вертикально вверх. На какую максимальную высоту он стреляет. </a:t>
            </a:r>
          </a:p>
        </p:txBody>
      </p:sp>
    </p:spTree>
    <p:extLst>
      <p:ext uri="{BB962C8B-B14F-4D97-AF65-F5344CB8AC3E}">
        <p14:creationId xmlns:p14="http://schemas.microsoft.com/office/powerpoint/2010/main" val="337475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33A17610-587A-4A30-88A7-66508830D8D8}"/>
              </a:ext>
            </a:extLst>
          </p:cNvPr>
          <p:cNvSpPr/>
          <p:nvPr/>
        </p:nvSpPr>
        <p:spPr>
          <a:xfrm>
            <a:off x="6005593" y="5083443"/>
            <a:ext cx="364210" cy="69354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7FB2-C0A3-405D-8DD4-41893477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F6F1A-9D48-49CD-8C98-1363514E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Стержень массой </a:t>
            </a:r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</a:t>
            </a:r>
            <a:r>
              <a:rPr lang="ru-RU" dirty="0"/>
              <a:t>6 кг и длиной 2,4 м лежит на двух опорах (см рис), причём левый конец стержня лежит на левой опоре, а правый на расстоянии 0,6 м от правой опоры. К правому концу стержня подвешен груз массы </a:t>
            </a:r>
            <a:r>
              <a:rPr lang="en-US" dirty="0"/>
              <a:t>m=2 </a:t>
            </a:r>
            <a:r>
              <a:rPr lang="ru-RU" dirty="0"/>
              <a:t>кг. Найти силы реакции опор. 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C6D447FE-62BD-492F-B5C9-8FBBCA7CC23B}"/>
              </a:ext>
            </a:extLst>
          </p:cNvPr>
          <p:cNvSpPr/>
          <p:nvPr/>
        </p:nvSpPr>
        <p:spPr>
          <a:xfrm>
            <a:off x="2146515" y="4510007"/>
            <a:ext cx="348712" cy="573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C03930F5-B379-4034-961A-AFCFE5DEAB7B}"/>
              </a:ext>
            </a:extLst>
          </p:cNvPr>
          <p:cNvSpPr/>
          <p:nvPr/>
        </p:nvSpPr>
        <p:spPr>
          <a:xfrm>
            <a:off x="5135104" y="4510006"/>
            <a:ext cx="348712" cy="573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416FB8-6BB9-4233-81BB-9934B9D2E577}"/>
              </a:ext>
            </a:extLst>
          </p:cNvPr>
          <p:cNvSpPr/>
          <p:nvPr/>
        </p:nvSpPr>
        <p:spPr>
          <a:xfrm>
            <a:off x="2320871" y="4393769"/>
            <a:ext cx="3866827" cy="100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2BA184-C0C8-453D-8B31-F65526A94350}"/>
              </a:ext>
            </a:extLst>
          </p:cNvPr>
          <p:cNvCxnSpPr>
            <a:stCxn id="6" idx="3"/>
          </p:cNvCxnSpPr>
          <p:nvPr/>
        </p:nvCxnSpPr>
        <p:spPr>
          <a:xfrm>
            <a:off x="6187698" y="4444139"/>
            <a:ext cx="0" cy="7477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825C9-DBDD-4D8D-B9CE-A9E789AD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67" y="891338"/>
            <a:ext cx="7886700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 НОВЫМ ГОДОМ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75CE7-7E0A-48A0-92E2-16260D2E4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3"/>
          <a:stretch/>
        </p:blipFill>
        <p:spPr>
          <a:xfrm>
            <a:off x="1806189" y="1348291"/>
            <a:ext cx="3927109" cy="15129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7F02DB-339B-41A2-9CFB-6E7E213AE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86" y="491706"/>
            <a:ext cx="3927109" cy="60277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D20AA-8E0B-4363-8BE6-54D805134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86" y="2673854"/>
            <a:ext cx="2590800" cy="4095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2A115E-43CD-4FF8-B127-7DFD7AD91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" y="156443"/>
            <a:ext cx="8965901" cy="6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5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155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Расчётное задание.</vt:lpstr>
      <vt:lpstr>№1</vt:lpstr>
      <vt:lpstr>№ 2</vt:lpstr>
      <vt:lpstr>№ 3</vt:lpstr>
      <vt:lpstr>№ 4</vt:lpstr>
      <vt:lpstr>С НОВЫМ ГОДОМ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Расчётное задание.</dc:title>
  <dc:creator>Александр Олегович Евгеньев</dc:creator>
  <cp:lastModifiedBy>Александр Олегович Евгеньев</cp:lastModifiedBy>
  <cp:revision>9</cp:revision>
  <dcterms:created xsi:type="dcterms:W3CDTF">2019-12-20T13:06:09Z</dcterms:created>
  <dcterms:modified xsi:type="dcterms:W3CDTF">2019-12-21T11:04:39Z</dcterms:modified>
</cp:coreProperties>
</file>