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B6301-E7D5-4D65-A4E1-959AEA98BBAA}" type="datetimeFigureOut">
              <a:rPr lang="ru-RU" smtClean="0"/>
              <a:t>17.11.2019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43756-8553-4CBA-8E19-37848D38C2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Расчётное задание по механике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129358" cy="97156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 А класс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68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Груз массой </a:t>
            </a:r>
            <a:r>
              <a:rPr lang="en-US" dirty="0" smtClean="0"/>
              <a:t>m=4 </a:t>
            </a:r>
            <a:r>
              <a:rPr lang="ru-RU" dirty="0" smtClean="0"/>
              <a:t>кг стоит  на горизонтальной поверхности с коэффициентом трения µ=0,4. К телу прикладывают силу </a:t>
            </a:r>
            <a:r>
              <a:rPr lang="en-US" dirty="0" smtClean="0"/>
              <a:t>F</a:t>
            </a:r>
            <a:r>
              <a:rPr lang="ru-RU" dirty="0" smtClean="0"/>
              <a:t>, направленную под углом 30</a:t>
            </a:r>
            <a:r>
              <a:rPr lang="ru-RU" baseline="30000" dirty="0" smtClean="0"/>
              <a:t>0</a:t>
            </a:r>
            <a:r>
              <a:rPr lang="ru-RU" dirty="0" smtClean="0"/>
              <a:t> к горизонтали. Найти скорость тела через 2 с после начала действия силы в случаях:</a:t>
            </a:r>
          </a:p>
          <a:p>
            <a:pPr marL="514350" indent="-514350">
              <a:buAutoNum type="arabicPeriod"/>
            </a:pPr>
            <a:r>
              <a:rPr lang="en-US" dirty="0" smtClean="0"/>
              <a:t>F=10 </a:t>
            </a:r>
            <a:r>
              <a:rPr lang="ru-RU" dirty="0" smtClean="0"/>
              <a:t>Н</a:t>
            </a:r>
          </a:p>
          <a:p>
            <a:pPr marL="514350" indent="-514350">
              <a:buAutoNum type="arabicPeriod"/>
            </a:pPr>
            <a:r>
              <a:rPr lang="en-US" dirty="0" smtClean="0"/>
              <a:t>F=20 </a:t>
            </a:r>
            <a:r>
              <a:rPr lang="ru-RU" dirty="0" smtClean="0"/>
              <a:t>Н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488" y="6357958"/>
            <a:ext cx="4286280" cy="1428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5857892"/>
            <a:ext cx="857256" cy="50006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786314" y="5214950"/>
            <a:ext cx="2143140" cy="9286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86314" y="6143644"/>
            <a:ext cx="2643206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72198" y="5643578"/>
            <a:ext cx="599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30</a:t>
            </a:r>
            <a:r>
              <a:rPr lang="ru-RU" sz="2400" b="1" i="1" baseline="30000" dirty="0" smtClean="0"/>
              <a:t>0</a:t>
            </a:r>
            <a:endParaRPr lang="ru-RU" sz="2400" b="1" i="1" baseline="30000" dirty="0"/>
          </a:p>
        </p:txBody>
      </p:sp>
      <p:sp>
        <p:nvSpPr>
          <p:cNvPr id="13" name="Дуга 12"/>
          <p:cNvSpPr/>
          <p:nvPr/>
        </p:nvSpPr>
        <p:spPr>
          <a:xfrm>
            <a:off x="5715008" y="5715016"/>
            <a:ext cx="285752" cy="571504"/>
          </a:xfrm>
          <a:prstGeom prst="arc">
            <a:avLst>
              <a:gd name="adj1" fmla="val 15861570"/>
              <a:gd name="adj2" fmla="val 221931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000892" y="4714884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F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858016" y="4714884"/>
            <a:ext cx="571504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686436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Два бруска </a:t>
            </a:r>
            <a:r>
              <a:rPr lang="ru-RU" dirty="0"/>
              <a:t>м</a:t>
            </a:r>
            <a:r>
              <a:rPr lang="ru-RU" dirty="0" smtClean="0"/>
              <a:t>ассами </a:t>
            </a:r>
            <a:r>
              <a:rPr lang="en-US" dirty="0" smtClean="0"/>
              <a:t>m1=</a:t>
            </a:r>
            <a:r>
              <a:rPr lang="ru-RU" dirty="0" smtClean="0"/>
              <a:t>6</a:t>
            </a:r>
            <a:r>
              <a:rPr lang="en-US" dirty="0" smtClean="0"/>
              <a:t> </a:t>
            </a:r>
            <a:r>
              <a:rPr lang="ru-RU" dirty="0" smtClean="0"/>
              <a:t>кг и </a:t>
            </a:r>
            <a:r>
              <a:rPr lang="en-US" dirty="0" smtClean="0"/>
              <a:t>m2=</a:t>
            </a:r>
            <a:r>
              <a:rPr lang="ru-RU" dirty="0" smtClean="0"/>
              <a:t>4</a:t>
            </a:r>
            <a:r>
              <a:rPr lang="en-US" dirty="0" smtClean="0"/>
              <a:t> </a:t>
            </a:r>
            <a:r>
              <a:rPr lang="ru-RU" dirty="0" smtClean="0"/>
              <a:t>кг неподвижно удерживаются на невесомом блоке. Найти скорость тел через 2 с после того, как тела опустили.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143768" y="1214422"/>
            <a:ext cx="1143008" cy="1143008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2"/>
          </p:cNvCxnSpPr>
          <p:nvPr/>
        </p:nvCxnSpPr>
        <p:spPr>
          <a:xfrm rot="10800000" flipV="1">
            <a:off x="7143768" y="1785926"/>
            <a:ext cx="1588" cy="27860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8286776" y="1857364"/>
            <a:ext cx="1588" cy="27860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786578" y="4572008"/>
            <a:ext cx="857256" cy="5715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29586" y="4572008"/>
            <a:ext cx="857256" cy="5715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На горизонтальном диске стоит тело на расстоянии </a:t>
            </a:r>
            <a:r>
              <a:rPr lang="en-US" dirty="0" smtClean="0"/>
              <a:t>r=</a:t>
            </a:r>
            <a:r>
              <a:rPr lang="ru-RU" dirty="0" smtClean="0"/>
              <a:t>20 см от оси вращения. Найти коэффициент трения, если тело сдвигается с места если диск вращать с периодом меньшим </a:t>
            </a:r>
            <a:r>
              <a:rPr lang="en-US" dirty="0" smtClean="0"/>
              <a:t>T=</a:t>
            </a:r>
            <a:r>
              <a:rPr lang="ru-RU" dirty="0" smtClean="0"/>
              <a:t>1,6</a:t>
            </a:r>
            <a:r>
              <a:rPr lang="en-US" dirty="0" smtClean="0"/>
              <a:t> </a:t>
            </a:r>
            <a:r>
              <a:rPr lang="ru-RU" dirty="0" smtClean="0"/>
              <a:t>с.</a:t>
            </a:r>
            <a:endParaRPr lang="ru-RU" dirty="0"/>
          </a:p>
        </p:txBody>
      </p:sp>
      <p:sp>
        <p:nvSpPr>
          <p:cNvPr id="4" name="Цилиндр 3"/>
          <p:cNvSpPr/>
          <p:nvPr/>
        </p:nvSpPr>
        <p:spPr>
          <a:xfrm>
            <a:off x="4929190" y="2857496"/>
            <a:ext cx="3714776" cy="714380"/>
          </a:xfrm>
          <a:prstGeom prst="can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5429256" y="1785926"/>
            <a:ext cx="242889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5965041" y="4321975"/>
            <a:ext cx="135732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Куб 9"/>
          <p:cNvSpPr/>
          <p:nvPr/>
        </p:nvSpPr>
        <p:spPr>
          <a:xfrm>
            <a:off x="7429520" y="2571744"/>
            <a:ext cx="428628" cy="428628"/>
          </a:xfrm>
          <a:prstGeom prst="cub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715140" y="2143116"/>
            <a:ext cx="85725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72330" y="1785926"/>
            <a:ext cx="292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r</a:t>
            </a:r>
            <a:endParaRPr lang="ru-RU" sz="2400" b="1" i="1" dirty="0"/>
          </a:p>
        </p:txBody>
      </p:sp>
      <p:sp>
        <p:nvSpPr>
          <p:cNvPr id="14" name="Выгнутая вверх стрелка 13"/>
          <p:cNvSpPr/>
          <p:nvPr/>
        </p:nvSpPr>
        <p:spPr>
          <a:xfrm>
            <a:off x="6000760" y="1142984"/>
            <a:ext cx="1428760" cy="35719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043494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Вес автомобиля, двигающегося со скоростью 72 км/ч в верхней части моста равен </a:t>
            </a:r>
            <a:r>
              <a:rPr lang="en-US" dirty="0" smtClean="0"/>
              <a:t>0,75mg. </a:t>
            </a:r>
            <a:r>
              <a:rPr lang="ru-RU" dirty="0" smtClean="0"/>
              <a:t>Найти радиус закругления моста.</a:t>
            </a:r>
            <a:endParaRPr lang="ru-RU" dirty="0"/>
          </a:p>
        </p:txBody>
      </p:sp>
      <p:sp>
        <p:nvSpPr>
          <p:cNvPr id="4" name="Арка 3"/>
          <p:cNvSpPr/>
          <p:nvPr/>
        </p:nvSpPr>
        <p:spPr>
          <a:xfrm>
            <a:off x="5857884" y="2928934"/>
            <a:ext cx="2857520" cy="200026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768" y="2500306"/>
            <a:ext cx="50006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7786710" y="2571744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6929454" y="3357562"/>
            <a:ext cx="1285884" cy="71438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 какой постоянной силой надо поднимать изначально неподвижные санки массой 100 кг по склону с наклоном 30</a:t>
            </a:r>
            <a:r>
              <a:rPr lang="ru-RU" baseline="30000" dirty="0" smtClean="0"/>
              <a:t>0</a:t>
            </a:r>
            <a:r>
              <a:rPr lang="ru-RU" dirty="0" smtClean="0"/>
              <a:t> и длиной </a:t>
            </a:r>
            <a:r>
              <a:rPr lang="en-US" dirty="0" smtClean="0"/>
              <a:t>L=10 </a:t>
            </a:r>
            <a:r>
              <a:rPr lang="ru-RU" dirty="0" smtClean="0"/>
              <a:t>м, чтобы в конце движения скорость была 2м/с.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Комментарий к задаче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Известен путь, начальная скорость (0), конечная скорость, можно найти ускорение.</a:t>
            </a:r>
            <a:br>
              <a:rPr lang="ru-RU" dirty="0" smtClean="0"/>
            </a:br>
            <a:r>
              <a:rPr lang="ru-RU" dirty="0" smtClean="0"/>
              <a:t>Тогда задача сводится к нахождению силы, создающей это ускорение.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 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144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Задачи без рисунков не принимаются !!!</a:t>
            </a:r>
            <a:endParaRPr lang="ru-RU" dirty="0"/>
          </a:p>
        </p:txBody>
      </p:sp>
      <p:pic>
        <p:nvPicPr>
          <p:cNvPr id="1026" name="Picture 2" descr="Картинки по запросу &quot;художник&quot;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571744"/>
            <a:ext cx="3048000" cy="3048001"/>
          </a:xfrm>
          <a:prstGeom prst="rect">
            <a:avLst/>
          </a:prstGeom>
          <a:noFill/>
        </p:spPr>
      </p:pic>
      <p:pic>
        <p:nvPicPr>
          <p:cNvPr id="1028" name="Picture 4" descr="Картинки по запросу &quot;подаяние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000372"/>
            <a:ext cx="2050029" cy="3236063"/>
          </a:xfrm>
          <a:prstGeom prst="rect">
            <a:avLst/>
          </a:prstGeom>
          <a:noFill/>
        </p:spPr>
      </p:pic>
      <p:sp>
        <p:nvSpPr>
          <p:cNvPr id="6" name="Скругленная прямоугольная выноска 5"/>
          <p:cNvSpPr/>
          <p:nvPr/>
        </p:nvSpPr>
        <p:spPr>
          <a:xfrm flipH="1">
            <a:off x="4000496" y="2214554"/>
            <a:ext cx="2500330" cy="1143008"/>
          </a:xfrm>
          <a:prstGeom prst="wedgeRoundRectCallout">
            <a:avLst>
              <a:gd name="adj1" fmla="val -85582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Подайте до среднего 2,51….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209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Расчётное задание по механике</vt:lpstr>
      <vt:lpstr>№ 1</vt:lpstr>
      <vt:lpstr>№ 2</vt:lpstr>
      <vt:lpstr>№ 3</vt:lpstr>
      <vt:lpstr>№ 4</vt:lpstr>
      <vt:lpstr>№ 5</vt:lpstr>
      <vt:lpstr>Комментарий к задаче 5</vt:lpstr>
      <vt:lpstr>Важно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Расчётное задание по механике</dc:title>
  <dc:creator>admin</dc:creator>
  <cp:lastModifiedBy>admin</cp:lastModifiedBy>
  <cp:revision>8</cp:revision>
  <dcterms:created xsi:type="dcterms:W3CDTF">2019-11-17T11:30:07Z</dcterms:created>
  <dcterms:modified xsi:type="dcterms:W3CDTF">2019-11-17T12:47:19Z</dcterms:modified>
</cp:coreProperties>
</file>