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6D8A9-4939-4B56-932D-96EAD8E18C6C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5AE7-3079-47A8-AB3A-50B254E5DA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71480"/>
            <a:ext cx="7772400" cy="1470025"/>
          </a:xfrm>
        </p:spPr>
        <p:txBody>
          <a:bodyPr/>
          <a:lstStyle/>
          <a:p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Реакции Цепные и Ударные </a:t>
            </a:r>
            <a:r>
              <a:rPr lang="ru-RU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(бомбардировки)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j-lt"/>
                <a:ea typeface="+mj-ea"/>
                <a:cs typeface="+mj-cs"/>
              </a:rPr>
              <a:t>Подведение итогов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Обратим внимание!!!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762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Эта реакция не является цепной т.к.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Происходит не под действием нейтрона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Выделяется только 1 нейтрон, в цепной должно выделятся минимум 2</a:t>
            </a:r>
          </a:p>
          <a:p>
            <a:pPr marL="514350" indent="-514350">
              <a:buAutoNum type="arabicPeriod"/>
            </a:pPr>
            <a:r>
              <a:rPr lang="ru-RU" dirty="0" smtClean="0"/>
              <a:t>Кроме нейтрона должно быть 2 осколка.</a:t>
            </a:r>
          </a:p>
          <a:p>
            <a:pPr marL="514350" indent="-514350">
              <a:buNone/>
            </a:pPr>
            <a:r>
              <a:rPr lang="ru-RU" dirty="0" smtClean="0"/>
              <a:t>Для того, чтобы не классифицировать её как цепную достаточно не выполнения любого из этих 3х условий.</a:t>
            </a:r>
          </a:p>
          <a:p>
            <a:pPr marL="514350" indent="-514350">
              <a:buNone/>
            </a:pPr>
            <a:r>
              <a:rPr lang="ru-RU" dirty="0" smtClean="0"/>
              <a:t>Примечание: одним из элементов левой части может быть гамма квант. Например: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143108" y="5000636"/>
          <a:ext cx="4399077" cy="928694"/>
        </p:xfrm>
        <a:graphic>
          <a:graphicData uri="http://schemas.openxmlformats.org/presentationml/2006/ole">
            <p:oleObj spid="_x0000_s6146" name="Формула" r:id="rId3" imgW="11430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Рассмотрим элемент </a:t>
            </a:r>
            <a:r>
              <a:rPr lang="en-US" dirty="0" smtClean="0"/>
              <a:t>X. </a:t>
            </a:r>
            <a:r>
              <a:rPr lang="ru-RU" dirty="0" smtClean="0"/>
              <a:t>Исходя из закона сохранения массового числа, количество нуклонов у него </a:t>
            </a:r>
            <a:r>
              <a:rPr lang="en-US" dirty="0" smtClean="0"/>
              <a:t>n=4+9-1=</a:t>
            </a:r>
            <a:r>
              <a:rPr lang="ru-RU" dirty="0" smtClean="0"/>
              <a:t>12</a:t>
            </a:r>
          </a:p>
          <a:p>
            <a:pPr>
              <a:buNone/>
            </a:pPr>
            <a:r>
              <a:rPr lang="ru-RU" dirty="0" smtClean="0"/>
              <a:t>Из закона сохранения зарядового числа количество протонов у него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</a:t>
            </a:r>
            <a:r>
              <a:rPr lang="en-US" dirty="0" smtClean="0"/>
              <a:t>=2+4-0=6</a:t>
            </a:r>
          </a:p>
          <a:p>
            <a:pPr>
              <a:buNone/>
            </a:pPr>
            <a:r>
              <a:rPr lang="ru-RU" dirty="0" smtClean="0"/>
              <a:t>Тогда количество нейтронов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n</a:t>
            </a:r>
            <a:r>
              <a:rPr lang="en-US" dirty="0" smtClean="0"/>
              <a:t>=n-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</a:t>
            </a:r>
            <a:r>
              <a:rPr lang="en-US" dirty="0" smtClean="0"/>
              <a:t>=12-6=6</a:t>
            </a:r>
          </a:p>
          <a:p>
            <a:pPr>
              <a:buNone/>
            </a:pPr>
            <a:r>
              <a:rPr lang="ru-RU" dirty="0" smtClean="0"/>
              <a:t>Ответ: 6 нейтронов и 6 протонов </a:t>
            </a:r>
            <a:endParaRPr lang="ru-RU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1714480" y="1500174"/>
          <a:ext cx="4151312" cy="847725"/>
        </p:xfrm>
        <a:graphic>
          <a:graphicData uri="http://schemas.openxmlformats.org/presentationml/2006/ole">
            <p:oleObj spid="_x0000_s7170" name="Формула" r:id="rId3" imgW="118080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Цепная реакция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Пример: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41363" y="2286000"/>
          <a:ext cx="4845050" cy="692150"/>
        </p:xfrm>
        <a:graphic>
          <a:graphicData uri="http://schemas.openxmlformats.org/presentationml/2006/ole">
            <p:oleObj spid="_x0000_s1026" name="Формула" r:id="rId3" imgW="1688760" imgH="24120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3143248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Важное замечание: Реакция происходит под действием нейтрона и в результате реакции должно получиться </a:t>
            </a:r>
            <a:r>
              <a:rPr lang="ru-RU" sz="3200" b="1" i="1" dirty="0" smtClean="0"/>
              <a:t>несколько</a:t>
            </a:r>
            <a:r>
              <a:rPr lang="ru-RU" sz="3200" dirty="0" smtClean="0"/>
              <a:t> нейтронов. Если в результате реакции получается только 1 нейтрон, то цепной она не является!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Коэффициент размножения нейтронов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Теоретически каждая реакция примера может привести к 3м новым реакциям. Практически какая-то часть нейтронов в реакцию не вступает и покидает вещество.</a:t>
            </a:r>
          </a:p>
          <a:p>
            <a:pPr>
              <a:buNone/>
            </a:pPr>
            <a:r>
              <a:rPr lang="ru-RU" dirty="0" smtClean="0"/>
              <a:t>Тогда отношение среднего числа вторичных нейтронов (появившихся вследствие реакции) к среднему числу первичных нейтронов (способных вызвать реакцию) называется коэффициентом размножения.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Коэффициент размножения нейтронов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K&lt;1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ru-RU" dirty="0" smtClean="0"/>
              <a:t>затухающая реакция</a:t>
            </a:r>
          </a:p>
          <a:p>
            <a:pPr>
              <a:buNone/>
            </a:pPr>
            <a:r>
              <a:rPr lang="en-US" dirty="0" smtClean="0"/>
              <a:t>K=1 – </a:t>
            </a:r>
            <a:r>
              <a:rPr lang="ru-RU" dirty="0" smtClean="0"/>
              <a:t>тлеющая реакция</a:t>
            </a:r>
          </a:p>
          <a:p>
            <a:pPr>
              <a:buNone/>
            </a:pPr>
            <a:r>
              <a:rPr lang="en-US" dirty="0" smtClean="0"/>
              <a:t>K&gt;1- </a:t>
            </a:r>
            <a:r>
              <a:rPr lang="ru-RU" dirty="0" smtClean="0"/>
              <a:t>лавинная реакция</a:t>
            </a:r>
          </a:p>
          <a:p>
            <a:pPr>
              <a:buNone/>
            </a:pPr>
            <a:r>
              <a:rPr lang="ru-RU" dirty="0" smtClean="0"/>
              <a:t>В природе при малом количестве вещества большинство нейтронов уходят из него, не создавая новых реакций, однако при увеличении вещества вероятность ухода уменьшается. Масса чистого вещества при которой при шарообразной форме становится </a:t>
            </a:r>
            <a:r>
              <a:rPr lang="en-US" dirty="0" smtClean="0"/>
              <a:t>k&gt;1. </a:t>
            </a:r>
            <a:r>
              <a:rPr lang="ru-RU" dirty="0" smtClean="0"/>
              <a:t>Называется критической массой.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Коэффициент размножения нейтронов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 ядерных реакторах лишние нейтроны поглощаются поглотителями и поддерживается </a:t>
            </a:r>
            <a:r>
              <a:rPr lang="en-US" dirty="0" smtClean="0"/>
              <a:t>k=1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надо знать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Общее уравнение реакции.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000232" y="2428868"/>
          <a:ext cx="4022510" cy="1714512"/>
        </p:xfrm>
        <a:graphic>
          <a:graphicData uri="http://schemas.openxmlformats.org/presentationml/2006/ole">
            <p:oleObj spid="_x0000_s2050" name="Формула" r:id="rId3" imgW="1549080" imgH="66024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428596" y="4286256"/>
            <a:ext cx="8229600" cy="18573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Уметь самим написать реакцию не нужно. Надо уметь найти на оснований уравнений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сохранения массового и зарядового числа один неизвестный элемент или число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Хитрый вопрос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4291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В цепной ядерной реакции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357290" y="1857364"/>
          <a:ext cx="4658588" cy="835030"/>
        </p:xfrm>
        <a:graphic>
          <a:graphicData uri="http://schemas.openxmlformats.org/presentationml/2006/ole">
            <p:oleObj spid="_x0000_s3074" name="Формула" r:id="rId3" imgW="1346040" imgH="24120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3429000"/>
            <a:ext cx="8072494" cy="2071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цепной ядерной реакции теряется 60% вторичный нейтронов.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каком  состоянии находится реакция?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715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Допишем уравнение</a:t>
            </a:r>
            <a:endParaRPr lang="ru-RU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85786" y="2214554"/>
          <a:ext cx="6242050" cy="835025"/>
        </p:xfrm>
        <a:graphic>
          <a:graphicData uri="http://schemas.openxmlformats.org/presentationml/2006/ole">
            <p:oleObj spid="_x0000_s4098" name="Формула" r:id="rId3" imgW="1803240" imgH="24120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3143248"/>
            <a:ext cx="8001056" cy="25717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Найдём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: 235+1=140+94+k</a:t>
            </a:r>
            <a:r>
              <a:rPr lang="en-US" sz="3200" baseline="-25000" dirty="0" smtClean="0"/>
              <a:t>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Отсюда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=236-234=2</a:t>
            </a:r>
            <a:endParaRPr lang="ru-RU" sz="32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Если 60% нейтронов теряется, то 40% остаётся. </a:t>
            </a:r>
            <a:r>
              <a:rPr lang="en-US" sz="3200" dirty="0" smtClean="0"/>
              <a:t>2×0,4=0,8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/>
              <a:t>Это меньше 1, реакция затухает.</a:t>
            </a: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Ударная реакция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8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Происходит столкновение 2х ядер, в </a:t>
            </a:r>
            <a:r>
              <a:rPr lang="ru-RU" dirty="0"/>
              <a:t>р</a:t>
            </a:r>
            <a:r>
              <a:rPr lang="ru-RU" dirty="0" smtClean="0"/>
              <a:t>езультате получается что-то.</a:t>
            </a:r>
          </a:p>
          <a:p>
            <a:pPr>
              <a:buNone/>
            </a:pPr>
            <a:r>
              <a:rPr lang="ru-RU" dirty="0" smtClean="0"/>
              <a:t>Встречается в звёздах (редко), в экспериментальных установках и в заданиях ЕГЭ. Например.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357290" y="3643314"/>
          <a:ext cx="4151313" cy="847725"/>
        </p:xfrm>
        <a:graphic>
          <a:graphicData uri="http://schemas.openxmlformats.org/presentationml/2006/ole">
            <p:oleObj spid="_x0000_s5122" name="Формула" r:id="rId3" imgW="1180800" imgH="241200" progId="Equation.3">
              <p:embed/>
            </p:oleObj>
          </a:graphicData>
        </a:graphic>
      </p:graphicFrame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4500571"/>
            <a:ext cx="8229600" cy="9286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Найти состав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ядра элемента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383</Words>
  <Application>Microsoft Office PowerPoint</Application>
  <PresentationFormat>Экран (4:3)</PresentationFormat>
  <Paragraphs>44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Microsoft Equation 3.0</vt:lpstr>
      <vt:lpstr>Реакции Цепные и Ударные (бомбардировки)</vt:lpstr>
      <vt:lpstr>Цепная реакция</vt:lpstr>
      <vt:lpstr>Коэффициент размножения нейтронов</vt:lpstr>
      <vt:lpstr>Коэффициент размножения нейтронов</vt:lpstr>
      <vt:lpstr>Коэффициент размножения нейтронов</vt:lpstr>
      <vt:lpstr>Что надо знать</vt:lpstr>
      <vt:lpstr>Хитрый вопрос</vt:lpstr>
      <vt:lpstr>Решение</vt:lpstr>
      <vt:lpstr>Ударная реакция</vt:lpstr>
      <vt:lpstr>Обратим внимание!!!</vt:lpstr>
      <vt:lpstr>Решение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Реакции Цепные и Ударные (бомбардировки)</dc:title>
  <dc:creator>admin</dc:creator>
  <cp:lastModifiedBy>admin</cp:lastModifiedBy>
  <cp:revision>2</cp:revision>
  <dcterms:created xsi:type="dcterms:W3CDTF">2020-04-21T10:12:01Z</dcterms:created>
  <dcterms:modified xsi:type="dcterms:W3CDTF">2020-04-21T12:22:09Z</dcterms:modified>
</cp:coreProperties>
</file>