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9" r:id="rId4"/>
    <p:sldId id="257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55339-80C3-4A3A-A09C-258F29755A7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76863-16FF-4F21-B13A-3B24CB373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11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40 м/с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76863-16FF-4F21-B13A-3B24CB373C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276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en-US" dirty="0" err="1" smtClean="0"/>
              <a:t>Vx</a:t>
            </a:r>
            <a:r>
              <a:rPr lang="en-US" dirty="0" smtClean="0"/>
              <a:t>=4-4t</a:t>
            </a:r>
            <a:r>
              <a:rPr lang="en-US" baseline="0" dirty="0" smtClean="0"/>
              <a:t>   2)7 </a:t>
            </a:r>
            <a:r>
              <a:rPr lang="ru-RU" baseline="0" dirty="0" smtClean="0"/>
              <a:t>м 3)перемещение -6 м путь 2+8=10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76863-16FF-4F21-B13A-3B24CB373C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006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490 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76863-16FF-4F21-B13A-3B24CB373C0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77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1250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76863-16FF-4F21-B13A-3B24CB373C0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50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5 м  2 34 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76863-16FF-4F21-B13A-3B24CB373C0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3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 10,5 м/с  2</a:t>
            </a:r>
            <a:r>
              <a:rPr lang="en-US" dirty="0" smtClean="0"/>
              <a:t>)</a:t>
            </a:r>
            <a:r>
              <a:rPr lang="ru-RU" dirty="0" smtClean="0"/>
              <a:t> 5,5 м/с</a:t>
            </a:r>
            <a:r>
              <a:rPr lang="en-US" dirty="0" smtClean="0"/>
              <a:t>^2</a:t>
            </a:r>
            <a:r>
              <a:rPr lang="en-US" baseline="0" dirty="0" smtClean="0"/>
              <a:t>  3) </a:t>
            </a:r>
            <a:r>
              <a:rPr lang="ru-RU" baseline="0" dirty="0" smtClean="0"/>
              <a:t>путь 168м  перемещение 34 м</a:t>
            </a:r>
            <a:r>
              <a:rPr lang="en-US" baseline="0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76863-16FF-4F21-B13A-3B24CB373C0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68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5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3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0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48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57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04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97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8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9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1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8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98B63-CC26-4AF7-9D69-0BB89C139DF2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7DCA6-EE5F-4403-B4D6-E49B24A31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6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Демоверсия расчётного задания №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8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Обращение к </a:t>
            </a:r>
            <a:r>
              <a:rPr lang="ru-RU" dirty="0" smtClean="0"/>
              <a:t>10-А </a:t>
            </a:r>
            <a:r>
              <a:rPr lang="ru-RU" dirty="0" smtClean="0"/>
              <a:t>классу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Попробуйте сделать этот вариант.</a:t>
            </a:r>
          </a:p>
          <a:p>
            <a:pPr marL="0" indent="0">
              <a:buNone/>
            </a:pPr>
            <a:r>
              <a:rPr lang="ru-RU" dirty="0" smtClean="0"/>
              <a:t>Ответы в заметках к слайду в  данной презентации.</a:t>
            </a:r>
          </a:p>
          <a:p>
            <a:pPr marL="0" indent="0">
              <a:buNone/>
            </a:pPr>
            <a:r>
              <a:rPr lang="ru-RU" dirty="0" smtClean="0"/>
              <a:t>В воскресенье – на сайте презентация с подробным решением</a:t>
            </a:r>
          </a:p>
          <a:p>
            <a:pPr marL="0" indent="0">
              <a:buNone/>
            </a:pPr>
            <a:r>
              <a:rPr lang="ru-RU" dirty="0" smtClean="0"/>
              <a:t>В понедельник я готов ответить на </a:t>
            </a:r>
            <a:r>
              <a:rPr lang="ru-RU" smtClean="0"/>
              <a:t>ваши вопросы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61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Маша и Петя играют в мяч в салоне автобуса, двигающегося со скоростью 108 км/ч, причём Маша сидит ближе к кабине, а Петя ближе к хвосту автобуса. Петя кидает мяч со скоростью 10 м/с. Найти скорость мяча в системе отсчета Земли.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9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391703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Дано уравнение движения тела, движущегося прямолинейно. Используя это уравнение найти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Уравнение для проекции скорости </a:t>
            </a:r>
            <a:r>
              <a:rPr lang="en-US" dirty="0" smtClean="0"/>
              <a:t>V(t)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Координату точки остановки тела</a:t>
            </a:r>
          </a:p>
          <a:p>
            <a:pPr marL="514350" indent="-514350">
              <a:buAutoNum type="arabicPeriod"/>
            </a:pPr>
            <a:r>
              <a:rPr lang="ru-RU" dirty="0" smtClean="0"/>
              <a:t>Путь и перемещение за время </a:t>
            </a: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67515" y="1547500"/>
            <a:ext cx="2383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X=5+4t-2t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=3 </a:t>
            </a:r>
            <a:r>
              <a:rPr lang="ru-RU" sz="2400" dirty="0" smtClean="0"/>
              <a:t>с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302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Автомобиль начинает движение по зелёному сигналу светофора с ускорением 4м/с</a:t>
            </a:r>
            <a:r>
              <a:rPr lang="ru-RU" baseline="30000" dirty="0" smtClean="0"/>
              <a:t>2</a:t>
            </a:r>
            <a:r>
              <a:rPr lang="ru-RU" dirty="0" smtClean="0"/>
              <a:t> , разгоняется до скорости 72 км/ч, движется равномерно и тормозит до полной остановки с ускорением 5 м/с</a:t>
            </a:r>
            <a:r>
              <a:rPr lang="ru-RU" baseline="30000" dirty="0" smtClean="0"/>
              <a:t>2</a:t>
            </a:r>
            <a:r>
              <a:rPr lang="ru-RU" dirty="0" smtClean="0"/>
              <a:t> . Всё движение заняло 29с. Найти расстояние между светофорами.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01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Двигаясь под уклон товарный поезд разгоняется от скорости 36 км/ч до скорости 54км/ч за 100 с. Найти </a:t>
            </a:r>
            <a:r>
              <a:rPr lang="ru-RU" smtClean="0"/>
              <a:t>длину уклона.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08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Камень брошен под углом 30</a:t>
            </a:r>
            <a:r>
              <a:rPr lang="ru-RU" baseline="30000" dirty="0" smtClean="0"/>
              <a:t>0</a:t>
            </a:r>
            <a:r>
              <a:rPr lang="ru-RU" dirty="0" smtClean="0"/>
              <a:t> к горизонту со скоростью 20 м/с. Найти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Максимальную высоту подъёма</a:t>
            </a:r>
          </a:p>
          <a:p>
            <a:pPr marL="514350" indent="-514350">
              <a:buAutoNum type="arabicPeriod"/>
            </a:pPr>
            <a:r>
              <a:rPr lang="ru-RU" dirty="0" smtClean="0"/>
              <a:t>Дальность полёта, если известно, что точка старта находится на той высоте, что и точка падения.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19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Карусель радиуса 20 м делает полный оборот за 12 секунд. Найти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Линейную скорость любителя каруселей</a:t>
            </a:r>
          </a:p>
          <a:p>
            <a:pPr marL="514350" indent="-514350">
              <a:buAutoNum type="arabicPeriod"/>
            </a:pPr>
            <a:r>
              <a:rPr lang="ru-RU" dirty="0" smtClean="0"/>
              <a:t>Центростремительное ускорение</a:t>
            </a:r>
          </a:p>
          <a:p>
            <a:pPr marL="514350" indent="-514350">
              <a:buAutoNum type="arabicPeriod"/>
            </a:pPr>
            <a:r>
              <a:rPr lang="ru-RU" dirty="0" smtClean="0"/>
              <a:t>Путь и перемещение за 16 секунд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613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292</Words>
  <Application>Microsoft Office PowerPoint</Application>
  <PresentationFormat>Экран (4:3)</PresentationFormat>
  <Paragraphs>39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Демоверсия расчётного задания № 1</vt:lpstr>
      <vt:lpstr>Обращение к 10-А классу</vt:lpstr>
      <vt:lpstr>№ 1</vt:lpstr>
      <vt:lpstr>№ 2</vt:lpstr>
      <vt:lpstr>№ 3</vt:lpstr>
      <vt:lpstr>№ 4</vt:lpstr>
      <vt:lpstr>№5</vt:lpstr>
      <vt:lpstr>№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Демоверсия расчётного задания № 1</dc:title>
  <dc:creator>Ученик</dc:creator>
  <cp:lastModifiedBy>Учитель</cp:lastModifiedBy>
  <cp:revision>8</cp:revision>
  <dcterms:created xsi:type="dcterms:W3CDTF">2015-10-14T05:40:52Z</dcterms:created>
  <dcterms:modified xsi:type="dcterms:W3CDTF">2015-10-15T13:54:28Z</dcterms:modified>
</cp:coreProperties>
</file>