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89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5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62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7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20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44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351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10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3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2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04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D64FB-4E23-4C0D-BF7C-4C3D3C0CC7A0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DC810-CDDE-4C98-8F14-9C458D6EF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0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Измерение малых тел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7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3321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Для измерения диаметра бусинки взяли 20 штук и положили их в ряд по линейке (см рис.) Найти по данным эксперимента диаметр бусинки.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44927" r="20123" b="45540"/>
          <a:stretch/>
        </p:blipFill>
        <p:spPr>
          <a:xfrm>
            <a:off x="771525" y="3951386"/>
            <a:ext cx="10515600" cy="1254934"/>
          </a:xfrm>
          <a:prstGeom prst="rect">
            <a:avLst/>
          </a:prstGeom>
        </p:spPr>
      </p:pic>
      <p:grpSp>
        <p:nvGrpSpPr>
          <p:cNvPr id="26" name="Группа 25"/>
          <p:cNvGrpSpPr/>
          <p:nvPr/>
        </p:nvGrpSpPr>
        <p:grpSpPr>
          <a:xfrm>
            <a:off x="1224395" y="3733801"/>
            <a:ext cx="4309629" cy="220500"/>
            <a:chOff x="2119746" y="3687676"/>
            <a:chExt cx="2886414" cy="142799"/>
          </a:xfrm>
        </p:grpSpPr>
        <p:sp>
          <p:nvSpPr>
            <p:cNvPr id="5" name="Овал 4"/>
            <p:cNvSpPr/>
            <p:nvPr/>
          </p:nvSpPr>
          <p:spPr>
            <a:xfrm>
              <a:off x="211974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4882" y="3696351"/>
              <a:ext cx="134124" cy="134124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4512" y="3696351"/>
              <a:ext cx="134124" cy="13412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80796" y="3694463"/>
              <a:ext cx="134124" cy="13412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2586" y="3696351"/>
              <a:ext cx="134124" cy="13412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2036" y="3696351"/>
              <a:ext cx="134124" cy="134124"/>
            </a:xfrm>
            <a:prstGeom prst="rect">
              <a:avLst/>
            </a:prstGeom>
          </p:spPr>
        </p:pic>
        <p:sp>
          <p:nvSpPr>
            <p:cNvPr id="12" name="Овал 11"/>
            <p:cNvSpPr/>
            <p:nvPr/>
          </p:nvSpPr>
          <p:spPr>
            <a:xfrm>
              <a:off x="2273532" y="369444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42116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56880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716434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864068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011702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3159336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30697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454604" y="369329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94801" y="3698577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73377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387793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019634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4164397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9510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Определяем цену деления прибора.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3321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(1-0):10=0,1 см = 1 мм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44927" r="20123" b="45540"/>
          <a:stretch/>
        </p:blipFill>
        <p:spPr>
          <a:xfrm>
            <a:off x="771525" y="3951386"/>
            <a:ext cx="10515600" cy="1254934"/>
          </a:xfrm>
          <a:prstGeom prst="rect">
            <a:avLst/>
          </a:prstGeom>
        </p:spPr>
      </p:pic>
      <p:grpSp>
        <p:nvGrpSpPr>
          <p:cNvPr id="26" name="Группа 25"/>
          <p:cNvGrpSpPr/>
          <p:nvPr/>
        </p:nvGrpSpPr>
        <p:grpSpPr>
          <a:xfrm>
            <a:off x="1224395" y="3733801"/>
            <a:ext cx="4309629" cy="220500"/>
            <a:chOff x="2119746" y="3687676"/>
            <a:chExt cx="2886414" cy="142799"/>
          </a:xfrm>
        </p:grpSpPr>
        <p:sp>
          <p:nvSpPr>
            <p:cNvPr id="5" name="Овал 4"/>
            <p:cNvSpPr/>
            <p:nvPr/>
          </p:nvSpPr>
          <p:spPr>
            <a:xfrm>
              <a:off x="211974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4882" y="3696351"/>
              <a:ext cx="134124" cy="134124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4512" y="3696351"/>
              <a:ext cx="134124" cy="13412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80796" y="3694463"/>
              <a:ext cx="134124" cy="13412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2586" y="3696351"/>
              <a:ext cx="134124" cy="13412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2036" y="3696351"/>
              <a:ext cx="134124" cy="134124"/>
            </a:xfrm>
            <a:prstGeom prst="rect">
              <a:avLst/>
            </a:prstGeom>
          </p:spPr>
        </p:pic>
        <p:sp>
          <p:nvSpPr>
            <p:cNvPr id="12" name="Овал 11"/>
            <p:cNvSpPr/>
            <p:nvPr/>
          </p:nvSpPr>
          <p:spPr>
            <a:xfrm>
              <a:off x="2273532" y="369444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42116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56880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716434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864068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011702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3159336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30697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454604" y="369329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94801" y="3698577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73377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387793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019634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4164397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3883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Тогда результат измерения ряда.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33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L= (88 ± 1 ) </a:t>
            </a:r>
            <a:r>
              <a:rPr lang="ru-RU" sz="3600" dirty="0" smtClean="0"/>
              <a:t>мм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44927" r="20123" b="45540"/>
          <a:stretch/>
        </p:blipFill>
        <p:spPr>
          <a:xfrm>
            <a:off x="771525" y="3951386"/>
            <a:ext cx="10515600" cy="1254934"/>
          </a:xfrm>
          <a:prstGeom prst="rect">
            <a:avLst/>
          </a:prstGeom>
        </p:spPr>
      </p:pic>
      <p:grpSp>
        <p:nvGrpSpPr>
          <p:cNvPr id="26" name="Группа 25"/>
          <p:cNvGrpSpPr/>
          <p:nvPr/>
        </p:nvGrpSpPr>
        <p:grpSpPr>
          <a:xfrm>
            <a:off x="1224395" y="3733801"/>
            <a:ext cx="4309629" cy="220500"/>
            <a:chOff x="2119746" y="3687676"/>
            <a:chExt cx="2886414" cy="142799"/>
          </a:xfrm>
        </p:grpSpPr>
        <p:sp>
          <p:nvSpPr>
            <p:cNvPr id="5" name="Овал 4"/>
            <p:cNvSpPr/>
            <p:nvPr/>
          </p:nvSpPr>
          <p:spPr>
            <a:xfrm>
              <a:off x="211974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4882" y="3696351"/>
              <a:ext cx="134124" cy="134124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4512" y="3696351"/>
              <a:ext cx="134124" cy="13412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80796" y="3694463"/>
              <a:ext cx="134124" cy="13412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2586" y="3696351"/>
              <a:ext cx="134124" cy="13412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2036" y="3696351"/>
              <a:ext cx="134124" cy="134124"/>
            </a:xfrm>
            <a:prstGeom prst="rect">
              <a:avLst/>
            </a:prstGeom>
          </p:spPr>
        </p:pic>
        <p:sp>
          <p:nvSpPr>
            <p:cNvPr id="12" name="Овал 11"/>
            <p:cNvSpPr/>
            <p:nvPr/>
          </p:nvSpPr>
          <p:spPr>
            <a:xfrm>
              <a:off x="2273532" y="369444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42116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56880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716434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864068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011702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3159336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30697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454604" y="369329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94801" y="3698577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73377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387793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019634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4164397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3728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ряде </a:t>
            </a:r>
            <a:r>
              <a:rPr lang="en-US" dirty="0" smtClean="0"/>
              <a:t>N=20 </a:t>
            </a:r>
            <a:r>
              <a:rPr lang="ru-RU" dirty="0" smtClean="0"/>
              <a:t>бусинок.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9900" cy="2527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L= (88 ± 1 ) </a:t>
            </a:r>
            <a:r>
              <a:rPr lang="ru-RU" sz="3600" dirty="0" smtClean="0"/>
              <a:t>мм</a:t>
            </a:r>
          </a:p>
          <a:p>
            <a:pPr marL="0" indent="0">
              <a:buNone/>
            </a:pPr>
            <a:r>
              <a:rPr lang="ru-RU" sz="3600" dirty="0" smtClean="0"/>
              <a:t>Диаметр одной бусинки </a:t>
            </a:r>
            <a:r>
              <a:rPr lang="en-US" sz="3600" dirty="0" smtClean="0"/>
              <a:t>d = 88/20=4,4 </a:t>
            </a:r>
            <a:r>
              <a:rPr lang="ru-RU" sz="3600" dirty="0" smtClean="0"/>
              <a:t>мм</a:t>
            </a:r>
          </a:p>
          <a:p>
            <a:pPr marL="0" indent="0">
              <a:buNone/>
            </a:pPr>
            <a:r>
              <a:rPr lang="ru-RU" sz="3600" dirty="0" smtClean="0"/>
              <a:t>Погрешность диаметра </a:t>
            </a:r>
            <a:r>
              <a:rPr lang="el-GR" sz="3600" dirty="0" smtClean="0"/>
              <a:t>Δ</a:t>
            </a:r>
            <a:r>
              <a:rPr lang="en-US" sz="3600" dirty="0" smtClean="0"/>
              <a:t>d = 1/20 = 0,05</a:t>
            </a:r>
          </a:p>
          <a:p>
            <a:pPr marL="0" indent="0">
              <a:buNone/>
            </a:pPr>
            <a:r>
              <a:rPr lang="ru-RU" sz="3600" dirty="0" smtClean="0"/>
              <a:t>Ответ: (4,40 ± 0,05) мм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44927" r="20123" b="45540"/>
          <a:stretch/>
        </p:blipFill>
        <p:spPr>
          <a:xfrm>
            <a:off x="838200" y="5065811"/>
            <a:ext cx="10515600" cy="1254934"/>
          </a:xfrm>
          <a:prstGeom prst="rect">
            <a:avLst/>
          </a:prstGeom>
        </p:spPr>
      </p:pic>
      <p:grpSp>
        <p:nvGrpSpPr>
          <p:cNvPr id="26" name="Группа 25"/>
          <p:cNvGrpSpPr/>
          <p:nvPr/>
        </p:nvGrpSpPr>
        <p:grpSpPr>
          <a:xfrm>
            <a:off x="1291070" y="4848226"/>
            <a:ext cx="4309629" cy="220500"/>
            <a:chOff x="2119746" y="3687676"/>
            <a:chExt cx="2886414" cy="142799"/>
          </a:xfrm>
        </p:grpSpPr>
        <p:sp>
          <p:nvSpPr>
            <p:cNvPr id="5" name="Овал 4"/>
            <p:cNvSpPr/>
            <p:nvPr/>
          </p:nvSpPr>
          <p:spPr>
            <a:xfrm>
              <a:off x="211974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04882" y="3696351"/>
              <a:ext cx="134124" cy="134124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4512" y="3696351"/>
              <a:ext cx="134124" cy="13412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80796" y="3694463"/>
              <a:ext cx="134124" cy="13412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2586" y="3696351"/>
              <a:ext cx="134124" cy="13412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2036" y="3696351"/>
              <a:ext cx="134124" cy="134124"/>
            </a:xfrm>
            <a:prstGeom prst="rect">
              <a:avLst/>
            </a:prstGeom>
          </p:spPr>
        </p:pic>
        <p:sp>
          <p:nvSpPr>
            <p:cNvPr id="12" name="Овал 11"/>
            <p:cNvSpPr/>
            <p:nvPr/>
          </p:nvSpPr>
          <p:spPr>
            <a:xfrm>
              <a:off x="2273532" y="369444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421166" y="3687676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56880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716434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864068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011702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3159336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306970" y="369437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454604" y="3693292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94801" y="3698577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73377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3877936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019634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4164397" y="3701068"/>
              <a:ext cx="124690" cy="1246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21277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92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Измерение малых тел</vt:lpstr>
      <vt:lpstr>Условие. </vt:lpstr>
      <vt:lpstr>Определяем цену деления прибора. </vt:lpstr>
      <vt:lpstr>Тогда результат измерения ряда. </vt:lpstr>
      <vt:lpstr>В ряде N=20 бусинок.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малых тел</dc:title>
  <dc:creator>Александр Евгеньев</dc:creator>
  <cp:lastModifiedBy>Александр Евгеньев</cp:lastModifiedBy>
  <cp:revision>2</cp:revision>
  <dcterms:created xsi:type="dcterms:W3CDTF">2022-10-04T16:18:14Z</dcterms:created>
  <dcterms:modified xsi:type="dcterms:W3CDTF">2022-10-04T16:26:12Z</dcterms:modified>
</cp:coreProperties>
</file>