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23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43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55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59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68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84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11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8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6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51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82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768F3-D4B5-4C1B-B4B3-6BF8B8854E53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57F1-4B04-44C3-AB94-E3D67FC41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7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Давление (задачи)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Привести примеры давления от площади.И примеры увеличения и уменьшения  давления в - Школьные Знания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438" y="1690688"/>
            <a:ext cx="7773236" cy="444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88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Снегоход имеет массу 400 кг и две гусеницы площадью по 0,4 м</a:t>
            </a:r>
            <a:r>
              <a:rPr lang="ru-RU" baseline="30000" dirty="0" smtClean="0"/>
              <a:t>2</a:t>
            </a:r>
            <a:r>
              <a:rPr lang="ru-RU" dirty="0" smtClean="0"/>
              <a:t> каждая. Сможет ли он проехать по снегу, если снег выдерживает максимальное давление 10 КПа.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33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r>
              <a:rPr lang="en-US" dirty="0" smtClean="0"/>
              <a:t>: </a:t>
            </a:r>
            <a:r>
              <a:rPr lang="ru-RU" dirty="0" smtClean="0"/>
              <a:t>Найдём давление снегохода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941163" y="1690688"/>
            <a:ext cx="1" cy="44008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 flipV="1">
            <a:off x="551329" y="2756647"/>
            <a:ext cx="2389834" cy="537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3341" y="2178424"/>
            <a:ext cx="639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P=?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3240741"/>
            <a:ext cx="19387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m=400 </a:t>
            </a:r>
            <a:r>
              <a:rPr lang="ru-RU" sz="2400" dirty="0" smtClean="0"/>
              <a:t>кг</a:t>
            </a:r>
          </a:p>
          <a:p>
            <a:r>
              <a:rPr lang="en-US" sz="2400" dirty="0" smtClean="0"/>
              <a:t>S=0,8 </a:t>
            </a:r>
            <a:r>
              <a:rPr lang="ru-RU" sz="2400" dirty="0" smtClean="0"/>
              <a:t>м2</a:t>
            </a:r>
          </a:p>
          <a:p>
            <a:r>
              <a:rPr lang="ru-RU" sz="2400" dirty="0" smtClean="0"/>
              <a:t>(гусениц две)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059066" y="2443956"/>
                <a:ext cx="5823774" cy="7329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400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0,8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=5000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Па=5КПа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066" y="2443956"/>
                <a:ext cx="5823774" cy="7329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545106" y="4881282"/>
            <a:ext cx="3075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Ответ</a:t>
            </a:r>
            <a:r>
              <a:rPr lang="en-US" sz="3200" dirty="0" smtClean="0"/>
              <a:t>: </a:t>
            </a:r>
            <a:r>
              <a:rPr lang="ru-RU" sz="3200" dirty="0" smtClean="0"/>
              <a:t>Проедет 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3920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Какую силу надо приложить к иголке площадью острия 0,</a:t>
            </a:r>
            <a:r>
              <a:rPr lang="en-US" sz="3200" dirty="0" smtClean="0"/>
              <a:t>2</a:t>
            </a:r>
            <a:r>
              <a:rPr lang="ru-RU" sz="3200" dirty="0" smtClean="0"/>
              <a:t> мм2, если для того, чтобы проткнуть материал необходимо приложить давление </a:t>
            </a:r>
            <a:r>
              <a:rPr lang="en-US" sz="3200" dirty="0" smtClean="0"/>
              <a:t>3</a:t>
            </a:r>
            <a:r>
              <a:rPr lang="ru-RU" sz="3200" dirty="0" smtClean="0"/>
              <a:t>0</a:t>
            </a:r>
            <a:r>
              <a:rPr lang="en-US" sz="3200" dirty="0" smtClean="0"/>
              <a:t>0</a:t>
            </a:r>
            <a:r>
              <a:rPr lang="ru-RU" sz="3200" dirty="0" smtClean="0"/>
              <a:t> Мпа.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2876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r>
              <a:rPr lang="en-US" dirty="0" smtClean="0"/>
              <a:t>: </a:t>
            </a:r>
            <a:r>
              <a:rPr lang="ru-RU" dirty="0" smtClean="0"/>
              <a:t>Не забудем перевести данные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5449926" y="1690688"/>
            <a:ext cx="1" cy="44008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551330" y="2756647"/>
            <a:ext cx="48985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3341" y="2178424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dirty="0" smtClean="0"/>
              <a:t>=?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838200" y="3240741"/>
                <a:ext cx="4713598" cy="1108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P=300 </a:t>
                </a:r>
                <a:r>
                  <a:rPr lang="ru-RU" sz="2400" dirty="0" smtClean="0"/>
                  <a:t>МПа</a:t>
                </a:r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Па</m:t>
                    </m:r>
                  </m:oMath>
                </a14:m>
                <a:endParaRPr lang="ru-RU" sz="2400" dirty="0" smtClean="0"/>
              </a:p>
              <a:p>
                <a:r>
                  <a:rPr lang="en-US" sz="2400" dirty="0" smtClean="0"/>
                  <a:t>S=0,2</a:t>
                </a:r>
                <a:r>
                  <a:rPr lang="ru-RU" sz="2400" dirty="0" smtClean="0"/>
                  <a:t> мм</a:t>
                </a:r>
                <a:r>
                  <a:rPr lang="ru-RU" sz="2400" baseline="30000" dirty="0" smtClean="0"/>
                  <a:t>2</a:t>
                </a:r>
                <a:r>
                  <a:rPr lang="ru-RU" sz="2400" dirty="0" smtClean="0"/>
                  <a:t>=0,2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ru-RU" sz="2400" dirty="0" smtClean="0"/>
                  <a:t>=</a:t>
                </a:r>
                <a14:m>
                  <m:oMath xmlns:m="http://schemas.openxmlformats.org/officeDocument/2006/math">
                    <m:r>
                      <a:rPr lang="ru-RU" sz="24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ru-RU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sup>
                    </m:sSup>
                    <m:sSup>
                      <m:sSupPr>
                        <m:ctrlP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 smtClean="0"/>
              </a:p>
              <a:p>
                <a:endParaRPr lang="ru-RU" sz="2400" baseline="30000" dirty="0" smtClean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240741"/>
                <a:ext cx="4713598" cy="1108830"/>
              </a:xfrm>
              <a:prstGeom prst="rect">
                <a:avLst/>
              </a:prstGeom>
              <a:blipFill>
                <a:blip r:embed="rId2"/>
                <a:stretch>
                  <a:fillRect l="-2070" t="-43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197149" y="2390168"/>
                <a:ext cx="866968" cy="6916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149" y="2390168"/>
                <a:ext cx="866968" cy="691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646459" y="5029200"/>
            <a:ext cx="2143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Ответ</a:t>
            </a:r>
            <a:r>
              <a:rPr lang="en-US" sz="3200" dirty="0" smtClean="0"/>
              <a:t>: </a:t>
            </a:r>
            <a:r>
              <a:rPr lang="ru-RU" sz="3200" dirty="0" smtClean="0"/>
              <a:t>60 Н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5449926" y="3497436"/>
                <a:ext cx="5747214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=3∙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ru-RU" sz="3200" b="0" dirty="0" smtClean="0"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 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Н</m:t>
                    </m:r>
                  </m:oMath>
                </a14:m>
                <a:endParaRPr lang="ru-RU" sz="32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926" y="3497436"/>
                <a:ext cx="5747214" cy="1077218"/>
              </a:xfrm>
              <a:prstGeom prst="rect">
                <a:avLst/>
              </a:prstGeom>
              <a:blipFill>
                <a:blip r:embed="rId4"/>
                <a:stretch>
                  <a:fillRect l="-2651" b="-18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06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Найти высоту ртутного столбика барометра на Марсе, если атмосферное давление на нем 600 Па, а </a:t>
            </a:r>
            <a:r>
              <a:rPr lang="en-US" sz="3600" dirty="0" smtClean="0"/>
              <a:t>g=</a:t>
            </a:r>
            <a:r>
              <a:rPr lang="ru-RU" sz="3600" dirty="0" smtClean="0"/>
              <a:t>3,7 Н</a:t>
            </a:r>
            <a:r>
              <a:rPr lang="en-US" sz="3600" dirty="0" smtClean="0"/>
              <a:t>/</a:t>
            </a:r>
            <a:r>
              <a:rPr lang="ru-RU" sz="3600" dirty="0" smtClean="0"/>
              <a:t>кг, плотность ртути 13600 кг</a:t>
            </a:r>
            <a:r>
              <a:rPr lang="en-US" sz="3600" dirty="0" smtClean="0"/>
              <a:t>/</a:t>
            </a:r>
            <a:r>
              <a:rPr lang="ru-RU" sz="3600" dirty="0" smtClean="0"/>
              <a:t>м</a:t>
            </a:r>
            <a:r>
              <a:rPr lang="ru-RU" sz="3600" baseline="30000" dirty="0" smtClean="0"/>
              <a:t>3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3139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r>
              <a:rPr lang="en-US" dirty="0" smtClean="0"/>
              <a:t>: </a:t>
            </a:r>
            <a:r>
              <a:rPr lang="ru-RU" dirty="0" smtClean="0"/>
              <a:t>Давление при измерении ртутным барометром равно давлению столба ртути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941163" y="1690688"/>
            <a:ext cx="1" cy="44008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 flipV="1">
            <a:off x="551329" y="2756647"/>
            <a:ext cx="2389834" cy="537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3341" y="2178424"/>
            <a:ext cx="797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h=?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60812" y="3106273"/>
            <a:ext cx="26420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ρ=13600 </a:t>
            </a:r>
            <a:r>
              <a:rPr lang="ru-RU" sz="3200" dirty="0" smtClean="0"/>
              <a:t>кг</a:t>
            </a:r>
            <a:r>
              <a:rPr lang="en-US" sz="3200" dirty="0" smtClean="0"/>
              <a:t>/</a:t>
            </a:r>
            <a:r>
              <a:rPr lang="ru-RU" sz="3200" dirty="0" smtClean="0"/>
              <a:t>м</a:t>
            </a:r>
            <a:r>
              <a:rPr lang="ru-RU" sz="3200" baseline="-25000" dirty="0" smtClean="0"/>
              <a:t>3</a:t>
            </a:r>
          </a:p>
          <a:p>
            <a:r>
              <a:rPr lang="en-US" sz="3200" dirty="0" smtClean="0"/>
              <a:t>P=600 </a:t>
            </a:r>
            <a:r>
              <a:rPr lang="ru-RU" sz="3200" dirty="0" smtClean="0"/>
              <a:t>Па</a:t>
            </a:r>
          </a:p>
          <a:p>
            <a:r>
              <a:rPr lang="en-US" sz="3200" dirty="0" smtClean="0"/>
              <a:t>g=3,7 </a:t>
            </a:r>
            <a:r>
              <a:rPr lang="ru-RU" sz="3200" dirty="0" smtClean="0"/>
              <a:t>Н</a:t>
            </a:r>
            <a:r>
              <a:rPr lang="en-US" sz="3200" dirty="0" smtClean="0"/>
              <a:t>/</a:t>
            </a:r>
            <a:r>
              <a:rPr lang="ru-RU" sz="3200" dirty="0" smtClean="0"/>
              <a:t>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059066" y="2443956"/>
                <a:ext cx="12048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𝑔h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066" y="2443956"/>
                <a:ext cx="1204817" cy="369332"/>
              </a:xfrm>
              <a:prstGeom prst="rect">
                <a:avLst/>
              </a:prstGeom>
              <a:blipFill>
                <a:blip r:embed="rId2"/>
                <a:stretch>
                  <a:fillRect l="-6091" r="-8629" b="-3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545106" y="4881282"/>
            <a:ext cx="2441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Ответ</a:t>
            </a:r>
            <a:r>
              <a:rPr lang="en-US" sz="3200" dirty="0" smtClean="0"/>
              <a:t>: </a:t>
            </a:r>
            <a:r>
              <a:rPr lang="ru-RU" sz="3200" dirty="0" smtClean="0"/>
              <a:t>12 мм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771899" y="3240741"/>
                <a:ext cx="7211141" cy="854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600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13600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∙3,7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=0,01</m:t>
                    </m:r>
                    <m:r>
                      <a:rPr lang="ru-RU" sz="3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ru-RU" sz="3600" dirty="0" smtClean="0"/>
                  <a:t> м = 12 мм</a:t>
                </a:r>
                <a:endParaRPr lang="ru-RU" sz="3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899" y="3240741"/>
                <a:ext cx="7211141" cy="854273"/>
              </a:xfrm>
              <a:prstGeom prst="rect">
                <a:avLst/>
              </a:prstGeom>
              <a:blipFill>
                <a:blip r:embed="rId3"/>
                <a:stretch>
                  <a:fillRect t="-2143" r="-2874" b="-10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773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05589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В одно из колен жидкостного манометра, заполненного водой залили 10 см неизвестной жидкости, в результате чего её уровень оказался на 2 см выше уровня воды. Найти плотность этой жидкости.</a:t>
            </a:r>
            <a:endParaRPr lang="ru-RU" sz="36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8250667" y="2129589"/>
            <a:ext cx="2958754" cy="3609475"/>
            <a:chOff x="8250667" y="2129589"/>
            <a:chExt cx="2958754" cy="3609475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9071810" y="2129589"/>
              <a:ext cx="48127" cy="3609474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9621252" y="2129589"/>
              <a:ext cx="76200" cy="3296653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0535652" y="2129589"/>
              <a:ext cx="48127" cy="3296653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1161294" y="2129589"/>
              <a:ext cx="48127" cy="3609474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9119937" y="5739063"/>
              <a:ext cx="2089484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9659352" y="5426242"/>
              <a:ext cx="924427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9119937" y="2502568"/>
              <a:ext cx="501315" cy="168442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9138987" y="4186990"/>
              <a:ext cx="501315" cy="155207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0621879" y="2866649"/>
              <a:ext cx="539415" cy="287241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9119937" y="5426241"/>
              <a:ext cx="1588168" cy="312821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>
              <a:off x="8710863" y="2502568"/>
              <a:ext cx="12032" cy="168442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10355178" y="2502567"/>
              <a:ext cx="1" cy="42737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8250667" y="3052390"/>
              <a:ext cx="441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H</a:t>
              </a:r>
              <a:endParaRPr lang="ru-RU" sz="3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863870" y="2429384"/>
              <a:ext cx="4010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h</a:t>
              </a:r>
              <a:endParaRPr lang="ru-RU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94895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Решение</a:t>
            </a:r>
            <a:r>
              <a:rPr lang="en-US" dirty="0" smtClean="0"/>
              <a:t>: </a:t>
            </a:r>
            <a:r>
              <a:rPr lang="ru-RU" dirty="0" smtClean="0"/>
              <a:t>Ниже уровня </a:t>
            </a:r>
            <a:r>
              <a:rPr lang="en-US" dirty="0" smtClean="0"/>
              <a:t>AB </a:t>
            </a:r>
            <a:r>
              <a:rPr lang="ru-RU" dirty="0" smtClean="0"/>
              <a:t>всё одинаково, следовательно и выше его давления равны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941163" y="1690688"/>
            <a:ext cx="1" cy="44008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 flipV="1">
            <a:off x="551329" y="2756647"/>
            <a:ext cx="2389834" cy="537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3341" y="2178424"/>
            <a:ext cx="10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ρ</a:t>
            </a:r>
            <a:r>
              <a:rPr lang="ru-RU" sz="3600" baseline="-25000" dirty="0"/>
              <a:t>2</a:t>
            </a:r>
            <a:r>
              <a:rPr lang="en-US" sz="3600" dirty="0" smtClean="0"/>
              <a:t>=?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51329" y="2895636"/>
            <a:ext cx="215636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ρ</a:t>
            </a:r>
            <a:r>
              <a:rPr lang="ru-RU" sz="3200" baseline="-25000" dirty="0" smtClean="0"/>
              <a:t>1</a:t>
            </a:r>
            <a:r>
              <a:rPr lang="en-US" sz="3200" dirty="0" smtClean="0"/>
              <a:t>=1</a:t>
            </a:r>
            <a:r>
              <a:rPr lang="ru-RU" sz="3200" dirty="0" smtClean="0"/>
              <a:t>0</a:t>
            </a:r>
            <a:r>
              <a:rPr lang="en-US" sz="3200" dirty="0" smtClean="0"/>
              <a:t>00 </a:t>
            </a:r>
            <a:r>
              <a:rPr lang="ru-RU" sz="3200" dirty="0" smtClean="0"/>
              <a:t>кг</a:t>
            </a:r>
            <a:r>
              <a:rPr lang="en-US" sz="3200" dirty="0" smtClean="0"/>
              <a:t>/</a:t>
            </a:r>
            <a:endParaRPr lang="ru-RU" sz="3200" dirty="0" smtClean="0"/>
          </a:p>
          <a:p>
            <a:r>
              <a:rPr lang="en-US" sz="3200" dirty="0" smtClean="0"/>
              <a:t>H=10 </a:t>
            </a:r>
            <a:r>
              <a:rPr lang="ru-RU" sz="3200" dirty="0" smtClean="0"/>
              <a:t>см</a:t>
            </a:r>
          </a:p>
          <a:p>
            <a:r>
              <a:rPr lang="en-US" sz="3200" dirty="0" smtClean="0"/>
              <a:t>h=2 </a:t>
            </a:r>
            <a:r>
              <a:rPr lang="ru-RU" sz="3200" dirty="0" smtClean="0"/>
              <a:t>см</a:t>
            </a:r>
          </a:p>
          <a:p>
            <a:r>
              <a:rPr lang="en-US" sz="3200" dirty="0" smtClean="0"/>
              <a:t>g=</a:t>
            </a:r>
            <a:r>
              <a:rPr lang="ru-RU" sz="3200" dirty="0" smtClean="0"/>
              <a:t>10</a:t>
            </a:r>
            <a:r>
              <a:rPr lang="en-US" sz="3200" dirty="0" smtClean="0"/>
              <a:t> </a:t>
            </a:r>
            <a:r>
              <a:rPr lang="ru-RU" sz="3200" dirty="0" smtClean="0"/>
              <a:t>Н</a:t>
            </a:r>
            <a:r>
              <a:rPr lang="en-US" sz="3200" dirty="0" smtClean="0"/>
              <a:t>/</a:t>
            </a:r>
            <a:r>
              <a:rPr lang="ru-RU" sz="3200" dirty="0" smtClean="0"/>
              <a:t>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4011" y="2045368"/>
            <a:ext cx="4267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 – вода, 2 - </a:t>
            </a:r>
            <a:r>
              <a:rPr lang="ru-RU" sz="3200" dirty="0" err="1" smtClean="0"/>
              <a:t>жиджкость</a:t>
            </a:r>
            <a:endParaRPr lang="ru-RU" sz="32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8395046" y="2895636"/>
            <a:ext cx="2958754" cy="3609475"/>
            <a:chOff x="8250667" y="2129589"/>
            <a:chExt cx="2958754" cy="360947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9071810" y="2129589"/>
              <a:ext cx="48127" cy="3609474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9621252" y="2129589"/>
              <a:ext cx="76200" cy="3296653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0535652" y="2129589"/>
              <a:ext cx="48127" cy="3296653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1161294" y="2129589"/>
              <a:ext cx="48127" cy="3609474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9119937" y="5739063"/>
              <a:ext cx="2089484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9659352" y="5426242"/>
              <a:ext cx="924427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Прямоугольник 20"/>
            <p:cNvSpPr/>
            <p:nvPr/>
          </p:nvSpPr>
          <p:spPr>
            <a:xfrm>
              <a:off x="9119937" y="2502568"/>
              <a:ext cx="501315" cy="168442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9138987" y="4186990"/>
              <a:ext cx="501315" cy="155207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0621879" y="2866649"/>
              <a:ext cx="539415" cy="287241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9119937" y="5426241"/>
              <a:ext cx="1588168" cy="312821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>
              <a:off x="8710863" y="2502568"/>
              <a:ext cx="12032" cy="168442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10355178" y="2502567"/>
              <a:ext cx="1" cy="42737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8250667" y="3052390"/>
              <a:ext cx="441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H</a:t>
              </a:r>
              <a:endParaRPr lang="ru-RU" sz="3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863870" y="2429384"/>
              <a:ext cx="4010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h</a:t>
              </a:r>
              <a:endParaRPr lang="ru-RU" sz="3200" dirty="0"/>
            </a:p>
          </p:txBody>
        </p:sp>
      </p:grpSp>
      <p:cxnSp>
        <p:nvCxnSpPr>
          <p:cNvPr id="8" name="Прямая соединительная линия 7"/>
          <p:cNvCxnSpPr/>
          <p:nvPr/>
        </p:nvCxnSpPr>
        <p:spPr>
          <a:xfrm>
            <a:off x="7940842" y="4953036"/>
            <a:ext cx="3982453" cy="0"/>
          </a:xfrm>
          <a:prstGeom prst="line">
            <a:avLst/>
          </a:prstGeom>
          <a:ln w="508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98929" y="491808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1566358" y="4953036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4443839" y="2984823"/>
                <a:ext cx="301242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𝑔𝐻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3200" dirty="0" smtClean="0"/>
                  <a:t>(H-h)</a:t>
                </a:r>
                <a:endParaRPr lang="ru-RU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839" y="2984823"/>
                <a:ext cx="3012428" cy="492443"/>
              </a:xfrm>
              <a:prstGeom prst="rect">
                <a:avLst/>
              </a:prstGeom>
              <a:blipFill>
                <a:blip r:embed="rId2"/>
                <a:stretch>
                  <a:fillRect t="-25000" r="-7287" b="-5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Прямоугольник 32"/>
              <p:cNvSpPr/>
              <p:nvPr/>
            </p:nvSpPr>
            <p:spPr>
              <a:xfrm>
                <a:off x="3257870" y="4810970"/>
                <a:ext cx="5357749" cy="1510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den>
                    </m:f>
                  </m:oMath>
                </a14:m>
                <a:r>
                  <a:rPr lang="en-US" sz="3200" dirty="0" smtClean="0"/>
                  <a:t>=</a:t>
                </a:r>
              </a:p>
              <a:p>
                <a:r>
                  <a:rPr lang="en-US" sz="3200" dirty="0" smtClean="0"/>
                  <a:t>=</a:t>
                </a:r>
                <a:r>
                  <a:rPr lang="ru-RU" sz="3200" dirty="0" smtClean="0"/>
                  <a:t>1000 кг</a:t>
                </a:r>
                <a:r>
                  <a:rPr lang="en-US" sz="3200" dirty="0" smtClean="0"/>
                  <a:t>/</a:t>
                </a:r>
                <a:r>
                  <a:rPr lang="ru-RU" sz="3200" dirty="0" smtClean="0"/>
                  <a:t>м</a:t>
                </a:r>
                <a:r>
                  <a:rPr lang="ru-RU" sz="3200" baseline="30000" dirty="0" smtClean="0"/>
                  <a:t>3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 см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10 см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ru-RU" sz="3200" b="0" i="0" smtClean="0">
                        <a:latin typeface="Cambria Math" panose="02040503050406030204" pitchFamily="18" charset="0"/>
                      </a:rPr>
                      <m:t>8</m:t>
                    </m:r>
                    <m:r>
                      <m:rPr>
                        <m:nor/>
                      </m:rPr>
                      <a:rPr lang="ru-RU" sz="3200" dirty="0" smtClean="0"/>
                      <m:t>00 кг</m:t>
                    </m:r>
                    <m:r>
                      <m:rPr>
                        <m:nor/>
                      </m:rPr>
                      <a:rPr lang="en-US" sz="3200" dirty="0" smtClean="0"/>
                      <m:t>/</m:t>
                    </m:r>
                    <m:r>
                      <m:rPr>
                        <m:nor/>
                      </m:rPr>
                      <a:rPr lang="ru-RU" sz="3200" dirty="0" smtClean="0"/>
                      <m:t>м</m:t>
                    </m:r>
                    <m:r>
                      <m:rPr>
                        <m:nor/>
                      </m:rPr>
                      <a:rPr lang="ru-RU" sz="3200" baseline="30000" dirty="0" smtClean="0"/>
                      <m:t>3</m:t>
                    </m:r>
                  </m:oMath>
                </a14:m>
                <a:endParaRPr lang="ru-RU" sz="3200" dirty="0"/>
              </a:p>
            </p:txBody>
          </p:sp>
        </mc:Choice>
        <mc:Fallback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870" y="4810970"/>
                <a:ext cx="5357749" cy="1510157"/>
              </a:xfrm>
              <a:prstGeom prst="rect">
                <a:avLst/>
              </a:prstGeom>
              <a:blipFill>
                <a:blip r:embed="rId3"/>
                <a:stretch>
                  <a:fillRect l="-2844" b="-56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единительная линия 33"/>
          <p:cNvCxnSpPr/>
          <p:nvPr/>
        </p:nvCxnSpPr>
        <p:spPr>
          <a:xfrm>
            <a:off x="8217558" y="3268614"/>
            <a:ext cx="3982453" cy="0"/>
          </a:xfrm>
          <a:prstGeom prst="line">
            <a:avLst/>
          </a:prstGeom>
          <a:ln w="508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156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263</Words>
  <Application>Microsoft Office PowerPoint</Application>
  <PresentationFormat>Широкоэкранный</PresentationFormat>
  <Paragraphs>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Давление (задачи)</vt:lpstr>
      <vt:lpstr>№ 1</vt:lpstr>
      <vt:lpstr>Решение: Найдём давление снегохода</vt:lpstr>
      <vt:lpstr>№ 2</vt:lpstr>
      <vt:lpstr>Решение: Не забудем перевести данные</vt:lpstr>
      <vt:lpstr>№ 3</vt:lpstr>
      <vt:lpstr>Решение: Давление при измерении ртутным барометром равно давлению столба ртути</vt:lpstr>
      <vt:lpstr>№ 4</vt:lpstr>
      <vt:lpstr>Решение: Ниже уровня AB всё одинаково, следовательно и выше его давления равны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Давление (задачи)</dc:title>
  <dc:creator>Александр Евгеньев</dc:creator>
  <cp:lastModifiedBy>Александр Евгеньев</cp:lastModifiedBy>
  <cp:revision>10</cp:revision>
  <dcterms:created xsi:type="dcterms:W3CDTF">2023-02-07T06:02:47Z</dcterms:created>
  <dcterms:modified xsi:type="dcterms:W3CDTF">2023-02-07T11:35:18Z</dcterms:modified>
</cp:coreProperties>
</file>