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72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9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6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2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2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9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6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3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3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098F-AD1F-45B2-92EF-8C46EC14840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8708-2CBA-448B-B6BF-1AC51AD77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1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&quot;Цена делени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7" t="18297" r="35734"/>
          <a:stretch/>
        </p:blipFill>
        <p:spPr bwMode="auto">
          <a:xfrm>
            <a:off x="734219" y="573578"/>
            <a:ext cx="3272515" cy="62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5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&quot;Цена делени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7" t="18297" r="35734"/>
          <a:stretch/>
        </p:blipFill>
        <p:spPr bwMode="auto">
          <a:xfrm>
            <a:off x="734219" y="573578"/>
            <a:ext cx="3272515" cy="62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8174" y="365125"/>
            <a:ext cx="7255625" cy="1325563"/>
          </a:xfrm>
        </p:spPr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853737"/>
            <a:ext cx="6781800" cy="43232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Мерный стакан</a:t>
            </a:r>
          </a:p>
          <a:p>
            <a:pPr marL="514350" indent="-514350">
              <a:buAutoNum type="arabicPeriod"/>
            </a:pPr>
            <a:r>
              <a:rPr lang="ru-RU" dirty="0"/>
              <a:t>м</a:t>
            </a:r>
            <a:r>
              <a:rPr lang="ru-RU" dirty="0" smtClean="0"/>
              <a:t>л</a:t>
            </a:r>
          </a:p>
          <a:p>
            <a:pPr marL="514350" indent="-514350">
              <a:buAutoNum type="arabicPeriod"/>
            </a:pPr>
            <a:r>
              <a:rPr lang="ru-RU" dirty="0" smtClean="0"/>
              <a:t>0 – 100</a:t>
            </a:r>
          </a:p>
          <a:p>
            <a:pPr marL="514350" indent="-514350">
              <a:buAutoNum type="arabicPeriod"/>
            </a:pPr>
            <a:r>
              <a:rPr lang="ru-RU" dirty="0" smtClean="0"/>
              <a:t>5</a:t>
            </a:r>
          </a:p>
          <a:p>
            <a:pPr marL="514350" indent="-514350">
              <a:buAutoNum type="arabicPeriod"/>
            </a:pPr>
            <a:r>
              <a:rPr lang="ru-RU" dirty="0" smtClean="0"/>
              <a:t>(85 ± 5) мл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2007" y="756458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8919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Задание № 1. Определить цену деления термометров, изображенных на рисунке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72"/>
          <a:stretch/>
        </p:blipFill>
        <p:spPr bwMode="auto">
          <a:xfrm>
            <a:off x="1396538" y="141047"/>
            <a:ext cx="2111433" cy="682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75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Задание № 1. Определить цену деления термометров, изображенных на рисунке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72"/>
          <a:stretch/>
        </p:blipFill>
        <p:spPr bwMode="auto">
          <a:xfrm>
            <a:off x="1396538" y="141047"/>
            <a:ext cx="2111433" cy="682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0770" y="365125"/>
            <a:ext cx="8303029" cy="1325563"/>
          </a:xfrm>
        </p:spPr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6902" y="1825625"/>
            <a:ext cx="808689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Термометр</a:t>
            </a:r>
          </a:p>
          <a:p>
            <a:pPr marL="514350" indent="-514350">
              <a:buAutoNum type="arabicPeriod"/>
            </a:pPr>
            <a:r>
              <a:rPr lang="ru-RU" baseline="30000" dirty="0" smtClean="0"/>
              <a:t>0</a:t>
            </a:r>
            <a:r>
              <a:rPr lang="ru-RU" dirty="0" smtClean="0"/>
              <a:t>С</a:t>
            </a:r>
          </a:p>
          <a:p>
            <a:pPr marL="514350" indent="-514350">
              <a:buAutoNum type="arabicPeriod"/>
            </a:pPr>
            <a:r>
              <a:rPr lang="ru-RU" dirty="0" smtClean="0"/>
              <a:t>-2 – 14</a:t>
            </a:r>
          </a:p>
          <a:p>
            <a:pPr marL="514350" indent="-514350">
              <a:buAutoNum type="arabicPeriod"/>
            </a:pPr>
            <a:r>
              <a:rPr lang="ru-RU" dirty="0" smtClean="0"/>
              <a:t>0,5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( 2,5 ± 0,5 )</a:t>
            </a:r>
            <a:r>
              <a:rPr lang="ru-RU" baseline="30000" dirty="0" smtClean="0"/>
              <a:t> 0</a:t>
            </a:r>
            <a:r>
              <a:rPr lang="ru-RU" dirty="0" smtClean="0"/>
              <a:t>С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30332" y="7481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aseline="30000" dirty="0" smtClean="0"/>
              <a:t>0</a:t>
            </a:r>
            <a:r>
              <a:rPr lang="ru-RU" dirty="0" smtClean="0"/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30543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ешение 3750. Длину бруска измеряют с помощью линейки. Чему равны предел  измерения и цена деления линейки? 1) 5,5 см, 0,5 см 2) 8 см, 0,5 см 3) 8  см, 1,0 см 4) 5,5 см, 1,0 с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9" y="1547927"/>
            <a:ext cx="10401588" cy="292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0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Правильный ответ</vt:lpstr>
      <vt:lpstr>Презентация PowerPoint</vt:lpstr>
      <vt:lpstr>Правильный ответ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Евгеньев</dc:creator>
  <cp:lastModifiedBy>Александр Евгеньев</cp:lastModifiedBy>
  <cp:revision>2</cp:revision>
  <dcterms:created xsi:type="dcterms:W3CDTF">2022-09-28T08:17:01Z</dcterms:created>
  <dcterms:modified xsi:type="dcterms:W3CDTF">2022-09-28T15:52:48Z</dcterms:modified>
</cp:coreProperties>
</file>