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098F-AD1F-45B2-92EF-8C46EC148409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8708-2CBA-448B-B6BF-1AC51AD77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722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098F-AD1F-45B2-92EF-8C46EC148409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8708-2CBA-448B-B6BF-1AC51AD77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097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098F-AD1F-45B2-92EF-8C46EC148409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8708-2CBA-448B-B6BF-1AC51AD77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069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098F-AD1F-45B2-92EF-8C46EC148409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8708-2CBA-448B-B6BF-1AC51AD77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220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098F-AD1F-45B2-92EF-8C46EC148409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8708-2CBA-448B-B6BF-1AC51AD77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220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098F-AD1F-45B2-92EF-8C46EC148409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8708-2CBA-448B-B6BF-1AC51AD77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409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098F-AD1F-45B2-92EF-8C46EC148409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8708-2CBA-448B-B6BF-1AC51AD77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496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098F-AD1F-45B2-92EF-8C46EC148409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8708-2CBA-448B-B6BF-1AC51AD77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79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098F-AD1F-45B2-92EF-8C46EC148409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8708-2CBA-448B-B6BF-1AC51AD77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064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098F-AD1F-45B2-92EF-8C46EC148409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8708-2CBA-448B-B6BF-1AC51AD77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935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098F-AD1F-45B2-92EF-8C46EC148409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8708-2CBA-448B-B6BF-1AC51AD77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433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1098F-AD1F-45B2-92EF-8C46EC148409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18708-2CBA-448B-B6BF-1AC51AD77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11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резентация &quot;Цена деления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57" t="18297" r="35734"/>
          <a:stretch/>
        </p:blipFill>
        <p:spPr bwMode="auto">
          <a:xfrm>
            <a:off x="734219" y="573578"/>
            <a:ext cx="3272515" cy="6284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6752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резентация &quot;Цена деления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57" t="18297" r="35734"/>
          <a:stretch/>
        </p:blipFill>
        <p:spPr bwMode="auto">
          <a:xfrm>
            <a:off x="734219" y="573578"/>
            <a:ext cx="3272515" cy="6284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8174" y="365125"/>
            <a:ext cx="7255625" cy="1325563"/>
          </a:xfrm>
        </p:spPr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0" y="1853737"/>
            <a:ext cx="6781800" cy="432322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Мерный стакан</a:t>
            </a:r>
          </a:p>
          <a:p>
            <a:pPr marL="514350" indent="-514350">
              <a:buAutoNum type="arabicPeriod"/>
            </a:pPr>
            <a:r>
              <a:rPr lang="ru-RU" dirty="0"/>
              <a:t>м</a:t>
            </a:r>
            <a:r>
              <a:rPr lang="ru-RU" dirty="0" smtClean="0"/>
              <a:t>л</a:t>
            </a:r>
          </a:p>
          <a:p>
            <a:pPr marL="514350" indent="-514350">
              <a:buAutoNum type="arabicPeriod"/>
            </a:pPr>
            <a:r>
              <a:rPr lang="ru-RU" dirty="0" smtClean="0"/>
              <a:t>0 – 100</a:t>
            </a:r>
          </a:p>
          <a:p>
            <a:pPr marL="514350" indent="-514350">
              <a:buAutoNum type="arabicPeriod"/>
            </a:pPr>
            <a:r>
              <a:rPr lang="ru-RU" dirty="0" smtClean="0"/>
              <a:t>5</a:t>
            </a:r>
          </a:p>
          <a:p>
            <a:pPr marL="514350" indent="-514350">
              <a:buAutoNum type="arabicPeriod"/>
            </a:pPr>
            <a:r>
              <a:rPr lang="ru-RU" dirty="0" smtClean="0"/>
              <a:t>(85 ± 5) мл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52007" y="756458"/>
            <a:ext cx="732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мл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89193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Задание № 1. Определить цену деления термометров, изображенных на рисунке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372"/>
          <a:stretch/>
        </p:blipFill>
        <p:spPr bwMode="auto">
          <a:xfrm>
            <a:off x="1396538" y="141047"/>
            <a:ext cx="2111433" cy="6821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753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Задание № 1. Определить цену деления термометров, изображенных на рисунке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372"/>
          <a:stretch/>
        </p:blipFill>
        <p:spPr bwMode="auto">
          <a:xfrm>
            <a:off x="1396538" y="141047"/>
            <a:ext cx="2111433" cy="6821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0770" y="365125"/>
            <a:ext cx="8303029" cy="1325563"/>
          </a:xfrm>
        </p:spPr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66902" y="1825625"/>
            <a:ext cx="8086898" cy="435133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Термометр</a:t>
            </a:r>
          </a:p>
          <a:p>
            <a:pPr marL="514350" indent="-514350">
              <a:buAutoNum type="arabicPeriod"/>
            </a:pPr>
            <a:r>
              <a:rPr lang="ru-RU" baseline="30000" dirty="0" smtClean="0"/>
              <a:t>0</a:t>
            </a:r>
            <a:r>
              <a:rPr lang="ru-RU" dirty="0" smtClean="0"/>
              <a:t>С</a:t>
            </a:r>
          </a:p>
          <a:p>
            <a:pPr marL="514350" indent="-514350">
              <a:buAutoNum type="arabicPeriod"/>
            </a:pPr>
            <a:r>
              <a:rPr lang="ru-RU" dirty="0" smtClean="0"/>
              <a:t>-2 – 14</a:t>
            </a:r>
          </a:p>
          <a:p>
            <a:pPr marL="514350" indent="-514350">
              <a:buAutoNum type="arabicPeriod"/>
            </a:pPr>
            <a:r>
              <a:rPr lang="ru-RU" dirty="0" smtClean="0"/>
              <a:t>0,5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dirty="0" smtClean="0"/>
              <a:t>( 2,5 ± 0,5 )</a:t>
            </a:r>
            <a:r>
              <a:rPr lang="ru-RU" baseline="30000" dirty="0" smtClean="0"/>
              <a:t> 0</a:t>
            </a:r>
            <a:r>
              <a:rPr lang="ru-RU" dirty="0" smtClean="0"/>
              <a:t>С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030332" y="74814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aseline="30000" dirty="0" smtClean="0"/>
              <a:t>0</a:t>
            </a:r>
            <a:r>
              <a:rPr lang="ru-RU" dirty="0" smtClean="0"/>
              <a:t>С</a:t>
            </a:r>
          </a:p>
        </p:txBody>
      </p:sp>
    </p:spTree>
    <p:extLst>
      <p:ext uri="{BB962C8B-B14F-4D97-AF65-F5344CB8AC3E}">
        <p14:creationId xmlns:p14="http://schemas.microsoft.com/office/powerpoint/2010/main" val="305432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Решение 3750. Длину бруска измеряют с помощью линейки. Чему равны предел  измерения и цена деления линейки? 1) 5,5 см, 0,5 см 2) 8 см, 0,5 см 3) 8  см, 1,0 см 4) 5,5 см, 1,0 с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19" y="1547927"/>
            <a:ext cx="10401588" cy="292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307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33</Words>
  <Application>Microsoft Office PowerPoint</Application>
  <PresentationFormat>Широкоэкранный</PresentationFormat>
  <Paragraphs>15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Правильный ответ</vt:lpstr>
      <vt:lpstr>Презентация PowerPoint</vt:lpstr>
      <vt:lpstr>Правильный ответ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 Евгеньев</dc:creator>
  <cp:lastModifiedBy>Александр Евгеньев</cp:lastModifiedBy>
  <cp:revision>2</cp:revision>
  <dcterms:created xsi:type="dcterms:W3CDTF">2022-09-28T08:17:01Z</dcterms:created>
  <dcterms:modified xsi:type="dcterms:W3CDTF">2022-09-28T15:52:48Z</dcterms:modified>
</cp:coreProperties>
</file>