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907C-FADD-4A0F-BB45-8B481CB9C512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33DC-BE60-4D57-84FB-4990C4E2E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215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907C-FADD-4A0F-BB45-8B481CB9C512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33DC-BE60-4D57-84FB-4990C4E2E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856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907C-FADD-4A0F-BB45-8B481CB9C512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33DC-BE60-4D57-84FB-4990C4E2E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02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907C-FADD-4A0F-BB45-8B481CB9C512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33DC-BE60-4D57-84FB-4990C4E2E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521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907C-FADD-4A0F-BB45-8B481CB9C512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33DC-BE60-4D57-84FB-4990C4E2E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201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907C-FADD-4A0F-BB45-8B481CB9C512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33DC-BE60-4D57-84FB-4990C4E2E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0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907C-FADD-4A0F-BB45-8B481CB9C512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33DC-BE60-4D57-84FB-4990C4E2E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339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907C-FADD-4A0F-BB45-8B481CB9C512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33DC-BE60-4D57-84FB-4990C4E2E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71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907C-FADD-4A0F-BB45-8B481CB9C512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33DC-BE60-4D57-84FB-4990C4E2E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218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907C-FADD-4A0F-BB45-8B481CB9C512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33DC-BE60-4D57-84FB-4990C4E2E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173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907C-FADD-4A0F-BB45-8B481CB9C512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33DC-BE60-4D57-84FB-4990C4E2E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2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F907C-FADD-4A0F-BB45-8B481CB9C512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633DC-BE60-4D57-84FB-4990C4E2E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2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Измерение физических величин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955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2017986" y="220717"/>
            <a:ext cx="1236323" cy="6637283"/>
            <a:chOff x="2017986" y="220717"/>
            <a:chExt cx="1236323" cy="6637283"/>
          </a:xfrm>
        </p:grpSpPr>
        <p:pic>
          <p:nvPicPr>
            <p:cNvPr id="2052" name="Picture 4" descr="Задание № 3. Определите цену деления термометра, изображенного на рисунке.  Какую температуру показывает этот термометр?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59"/>
            <a:stretch/>
          </p:blipFill>
          <p:spPr bwMode="auto">
            <a:xfrm>
              <a:off x="2017986" y="220717"/>
              <a:ext cx="1236323" cy="6637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Прямоугольник 5"/>
            <p:cNvSpPr/>
            <p:nvPr/>
          </p:nvSpPr>
          <p:spPr>
            <a:xfrm>
              <a:off x="2543503" y="4277710"/>
              <a:ext cx="84083" cy="158706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03834" y="493986"/>
            <a:ext cx="6949965" cy="568297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Термометр</a:t>
            </a:r>
          </a:p>
          <a:p>
            <a:pPr marL="514350" indent="-514350">
              <a:buAutoNum type="arabicPeriod"/>
            </a:pPr>
            <a:r>
              <a:rPr lang="ru-RU" dirty="0" smtClean="0"/>
              <a:t>Градус Цельсия ( </a:t>
            </a:r>
            <a:r>
              <a:rPr lang="ru-RU" baseline="30000" dirty="0" smtClean="0"/>
              <a:t>0</a:t>
            </a:r>
            <a:r>
              <a:rPr lang="ru-RU" dirty="0" smtClean="0"/>
              <a:t>С)</a:t>
            </a:r>
          </a:p>
          <a:p>
            <a:pPr marL="514350" indent="-514350">
              <a:buAutoNum type="arabicPeriod"/>
            </a:pPr>
            <a:r>
              <a:rPr lang="ru-RU" dirty="0" smtClean="0"/>
              <a:t>-</a:t>
            </a:r>
            <a:r>
              <a:rPr lang="ru-RU" smtClean="0"/>
              <a:t>2 </a:t>
            </a:r>
            <a:r>
              <a:rPr lang="ru-RU" smtClean="0"/>
              <a:t> –   </a:t>
            </a:r>
            <a:r>
              <a:rPr lang="ru-RU" dirty="0" smtClean="0"/>
              <a:t>15</a:t>
            </a:r>
          </a:p>
          <a:p>
            <a:pPr marL="514350" indent="-514350">
              <a:buAutoNum type="arabicPeriod"/>
            </a:pPr>
            <a:r>
              <a:rPr lang="ru-RU" dirty="0" smtClean="0"/>
              <a:t>0,5</a:t>
            </a:r>
          </a:p>
          <a:p>
            <a:pPr marL="514350" indent="-514350">
              <a:buAutoNum type="arabicPeriod"/>
            </a:pPr>
            <a:r>
              <a:rPr lang="ru-RU" dirty="0" smtClean="0"/>
              <a:t>(</a:t>
            </a:r>
            <a:r>
              <a:rPr lang="ru-RU" dirty="0" smtClean="0"/>
              <a:t>4,0±0,5</a:t>
            </a:r>
            <a:r>
              <a:rPr lang="ru-RU" dirty="0" smtClean="0"/>
              <a:t>) </a:t>
            </a:r>
            <a:r>
              <a:rPr lang="ru-RU" baseline="30000" dirty="0" smtClean="0"/>
              <a:t>0</a:t>
            </a:r>
            <a:r>
              <a:rPr lang="ru-RU" dirty="0" smtClean="0"/>
              <a:t>С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495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695784" y="1974792"/>
            <a:ext cx="7642773" cy="1175735"/>
            <a:chOff x="3704097" y="1700472"/>
            <a:chExt cx="7642773" cy="1175735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2"/>
            <a:srcRect r="89089"/>
            <a:stretch/>
          </p:blipFill>
          <p:spPr>
            <a:xfrm rot="5400000">
              <a:off x="6937616" y="-1533047"/>
              <a:ext cx="1175735" cy="7642773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10365971" y="2288339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СМ</a:t>
              </a:r>
              <a:endParaRPr lang="ru-RU" dirty="0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4339244" y="1446415"/>
            <a:ext cx="4829694" cy="528377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64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3853440" y="1570939"/>
            <a:ext cx="7642773" cy="1704112"/>
            <a:chOff x="3821909" y="2243601"/>
            <a:chExt cx="7642773" cy="1704112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3821909" y="2771978"/>
              <a:ext cx="7642773" cy="1175735"/>
              <a:chOff x="3704097" y="1700472"/>
              <a:chExt cx="7642773" cy="1175735"/>
            </a:xfrm>
          </p:grpSpPr>
          <p:pic>
            <p:nvPicPr>
              <p:cNvPr id="3" name="Рисунок 2"/>
              <p:cNvPicPr>
                <a:picLocks noChangeAspect="1"/>
              </p:cNvPicPr>
              <p:nvPr/>
            </p:nvPicPr>
            <p:blipFill rotWithShape="1">
              <a:blip r:embed="rId2"/>
              <a:srcRect r="89089"/>
              <a:stretch/>
            </p:blipFill>
            <p:spPr>
              <a:xfrm rot="5400000">
                <a:off x="6937616" y="-1533047"/>
                <a:ext cx="1175735" cy="7642773"/>
              </a:xfrm>
              <a:prstGeom prst="rect">
                <a:avLst/>
              </a:prstGeom>
            </p:spPr>
          </p:pic>
          <p:sp>
            <p:nvSpPr>
              <p:cNvPr id="4" name="TextBox 3"/>
              <p:cNvSpPr txBox="1"/>
              <p:nvPr/>
            </p:nvSpPr>
            <p:spPr>
              <a:xfrm>
                <a:off x="10365971" y="2288339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СМ</a:t>
                </a:r>
                <a:endParaRPr lang="ru-RU" dirty="0"/>
              </a:p>
            </p:txBody>
          </p:sp>
        </p:grpSp>
        <p:sp>
          <p:nvSpPr>
            <p:cNvPr id="6" name="Прямоугольник 5"/>
            <p:cNvSpPr/>
            <p:nvPr/>
          </p:nvSpPr>
          <p:spPr>
            <a:xfrm>
              <a:off x="4444347" y="2243601"/>
              <a:ext cx="4829694" cy="528377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Характеристика прибора</a:t>
            </a:r>
            <a:endParaRPr lang="ru-RU" b="1" i="1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38200" y="39477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1. Название: Линейка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8676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3853440" y="1570939"/>
            <a:ext cx="7642773" cy="1704112"/>
            <a:chOff x="3821909" y="2243601"/>
            <a:chExt cx="7642773" cy="1704112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3821909" y="2771978"/>
              <a:ext cx="7642773" cy="1175735"/>
              <a:chOff x="3704097" y="1700472"/>
              <a:chExt cx="7642773" cy="1175735"/>
            </a:xfrm>
          </p:grpSpPr>
          <p:pic>
            <p:nvPicPr>
              <p:cNvPr id="3" name="Рисунок 2"/>
              <p:cNvPicPr>
                <a:picLocks noChangeAspect="1"/>
              </p:cNvPicPr>
              <p:nvPr/>
            </p:nvPicPr>
            <p:blipFill rotWithShape="1">
              <a:blip r:embed="rId2"/>
              <a:srcRect r="89089"/>
              <a:stretch/>
            </p:blipFill>
            <p:spPr>
              <a:xfrm rot="5400000">
                <a:off x="6937616" y="-1533047"/>
                <a:ext cx="1175735" cy="7642773"/>
              </a:xfrm>
              <a:prstGeom prst="rect">
                <a:avLst/>
              </a:prstGeom>
            </p:spPr>
          </p:pic>
          <p:sp>
            <p:nvSpPr>
              <p:cNvPr id="4" name="TextBox 3"/>
              <p:cNvSpPr txBox="1"/>
              <p:nvPr/>
            </p:nvSpPr>
            <p:spPr>
              <a:xfrm>
                <a:off x="10365971" y="2288339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СМ</a:t>
                </a:r>
                <a:endParaRPr lang="ru-RU" dirty="0"/>
              </a:p>
            </p:txBody>
          </p:sp>
        </p:grpSp>
        <p:sp>
          <p:nvSpPr>
            <p:cNvPr id="6" name="Прямоугольник 5"/>
            <p:cNvSpPr/>
            <p:nvPr/>
          </p:nvSpPr>
          <p:spPr>
            <a:xfrm>
              <a:off x="4444347" y="2243601"/>
              <a:ext cx="4829694" cy="528377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Характеристика прибора</a:t>
            </a:r>
            <a:endParaRPr lang="ru-RU" b="1" i="1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38200" y="39477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1. Название: Линейка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2. Единица измерения: см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9931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3853440" y="1570939"/>
            <a:ext cx="7642773" cy="1704112"/>
            <a:chOff x="3821909" y="2243601"/>
            <a:chExt cx="7642773" cy="1704112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3821909" y="2771978"/>
              <a:ext cx="7642773" cy="1175735"/>
              <a:chOff x="3704097" y="1700472"/>
              <a:chExt cx="7642773" cy="1175735"/>
            </a:xfrm>
          </p:grpSpPr>
          <p:pic>
            <p:nvPicPr>
              <p:cNvPr id="3" name="Рисунок 2"/>
              <p:cNvPicPr>
                <a:picLocks noChangeAspect="1"/>
              </p:cNvPicPr>
              <p:nvPr/>
            </p:nvPicPr>
            <p:blipFill rotWithShape="1">
              <a:blip r:embed="rId2"/>
              <a:srcRect r="89089"/>
              <a:stretch/>
            </p:blipFill>
            <p:spPr>
              <a:xfrm rot="5400000">
                <a:off x="6937616" y="-1533047"/>
                <a:ext cx="1175735" cy="7642773"/>
              </a:xfrm>
              <a:prstGeom prst="rect">
                <a:avLst/>
              </a:prstGeom>
            </p:spPr>
          </p:pic>
          <p:sp>
            <p:nvSpPr>
              <p:cNvPr id="4" name="TextBox 3"/>
              <p:cNvSpPr txBox="1"/>
              <p:nvPr/>
            </p:nvSpPr>
            <p:spPr>
              <a:xfrm>
                <a:off x="10365971" y="2288339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СМ</a:t>
                </a:r>
                <a:endParaRPr lang="ru-RU" dirty="0"/>
              </a:p>
            </p:txBody>
          </p:sp>
        </p:grpSp>
        <p:sp>
          <p:nvSpPr>
            <p:cNvPr id="6" name="Прямоугольник 5"/>
            <p:cNvSpPr/>
            <p:nvPr/>
          </p:nvSpPr>
          <p:spPr>
            <a:xfrm>
              <a:off x="4444347" y="2243601"/>
              <a:ext cx="4829694" cy="528377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Характеристика прибора</a:t>
            </a:r>
            <a:endParaRPr lang="ru-RU" b="1" i="1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38200" y="39477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1. Название: Линейка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2. Единица измерения: см 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3. Диапазон измерения: 0 - 50</a:t>
            </a:r>
            <a:endParaRPr lang="ru-RU" sz="32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426372" y="1450428"/>
            <a:ext cx="1049506" cy="903889"/>
          </a:xfrm>
          <a:prstGeom prst="straightConnector1">
            <a:avLst/>
          </a:prstGeom>
          <a:ln w="889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0074165" y="1238743"/>
            <a:ext cx="1049506" cy="903889"/>
          </a:xfrm>
          <a:prstGeom prst="straightConnector1">
            <a:avLst/>
          </a:prstGeom>
          <a:ln w="889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870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3853440" y="1570939"/>
            <a:ext cx="7642773" cy="1704112"/>
            <a:chOff x="3821909" y="2243601"/>
            <a:chExt cx="7642773" cy="1704112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3821909" y="2771978"/>
              <a:ext cx="7642773" cy="1175735"/>
              <a:chOff x="3704097" y="1700472"/>
              <a:chExt cx="7642773" cy="1175735"/>
            </a:xfrm>
          </p:grpSpPr>
          <p:pic>
            <p:nvPicPr>
              <p:cNvPr id="3" name="Рисунок 2"/>
              <p:cNvPicPr>
                <a:picLocks noChangeAspect="1"/>
              </p:cNvPicPr>
              <p:nvPr/>
            </p:nvPicPr>
            <p:blipFill rotWithShape="1">
              <a:blip r:embed="rId2"/>
              <a:srcRect r="89089"/>
              <a:stretch/>
            </p:blipFill>
            <p:spPr>
              <a:xfrm rot="5400000">
                <a:off x="6937616" y="-1533047"/>
                <a:ext cx="1175735" cy="7642773"/>
              </a:xfrm>
              <a:prstGeom prst="rect">
                <a:avLst/>
              </a:prstGeom>
            </p:spPr>
          </p:pic>
          <p:sp>
            <p:nvSpPr>
              <p:cNvPr id="4" name="TextBox 3"/>
              <p:cNvSpPr txBox="1"/>
              <p:nvPr/>
            </p:nvSpPr>
            <p:spPr>
              <a:xfrm>
                <a:off x="10365971" y="2288339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СМ</a:t>
                </a:r>
                <a:endParaRPr lang="ru-RU" dirty="0"/>
              </a:p>
            </p:txBody>
          </p:sp>
        </p:grpSp>
        <p:sp>
          <p:nvSpPr>
            <p:cNvPr id="6" name="Прямоугольник 5"/>
            <p:cNvSpPr/>
            <p:nvPr/>
          </p:nvSpPr>
          <p:spPr>
            <a:xfrm>
              <a:off x="4444347" y="2243601"/>
              <a:ext cx="4829694" cy="528377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Характеристика прибора</a:t>
            </a:r>
            <a:endParaRPr lang="ru-RU" b="1" i="1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38200" y="39477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1. Название: Линейка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2. Единица измерения: см 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3. Диапазон измерения: 0 – 50</a:t>
            </a:r>
          </a:p>
          <a:p>
            <a:pPr marL="0" indent="0">
              <a:buNone/>
            </a:pPr>
            <a:r>
              <a:rPr lang="ru-RU" sz="3200" dirty="0" smtClean="0"/>
              <a:t>4. Цена деления: 1				 ((5-0)</a:t>
            </a:r>
            <a:r>
              <a:rPr lang="en-US" sz="3200" dirty="0" smtClean="0"/>
              <a:t>/</a:t>
            </a:r>
            <a:r>
              <a:rPr lang="ru-RU" sz="3200" dirty="0" smtClean="0"/>
              <a:t>5=1)</a:t>
            </a:r>
          </a:p>
          <a:p>
            <a:pPr marL="0" indent="0">
              <a:buNone/>
            </a:pPr>
            <a:endParaRPr lang="ru-RU" sz="32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426372" y="1450428"/>
            <a:ext cx="1049506" cy="903889"/>
          </a:xfrm>
          <a:prstGeom prst="straightConnector1">
            <a:avLst/>
          </a:prstGeom>
          <a:ln w="889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135820" y="1311041"/>
            <a:ext cx="1049506" cy="903889"/>
          </a:xfrm>
          <a:prstGeom prst="straightConnector1">
            <a:avLst/>
          </a:prstGeom>
          <a:ln w="889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205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3853440" y="1570939"/>
            <a:ext cx="7642773" cy="1704112"/>
            <a:chOff x="3821909" y="2243601"/>
            <a:chExt cx="7642773" cy="1704112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3821909" y="2771978"/>
              <a:ext cx="7642773" cy="1175735"/>
              <a:chOff x="3704097" y="1700472"/>
              <a:chExt cx="7642773" cy="1175735"/>
            </a:xfrm>
          </p:grpSpPr>
          <p:pic>
            <p:nvPicPr>
              <p:cNvPr id="3" name="Рисунок 2"/>
              <p:cNvPicPr>
                <a:picLocks noChangeAspect="1"/>
              </p:cNvPicPr>
              <p:nvPr/>
            </p:nvPicPr>
            <p:blipFill rotWithShape="1">
              <a:blip r:embed="rId2"/>
              <a:srcRect r="89089"/>
              <a:stretch/>
            </p:blipFill>
            <p:spPr>
              <a:xfrm rot="5400000">
                <a:off x="6937616" y="-1533047"/>
                <a:ext cx="1175735" cy="7642773"/>
              </a:xfrm>
              <a:prstGeom prst="rect">
                <a:avLst/>
              </a:prstGeom>
            </p:spPr>
          </p:pic>
          <p:sp>
            <p:nvSpPr>
              <p:cNvPr id="4" name="TextBox 3"/>
              <p:cNvSpPr txBox="1"/>
              <p:nvPr/>
            </p:nvSpPr>
            <p:spPr>
              <a:xfrm>
                <a:off x="10365971" y="2288339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СМ</a:t>
                </a:r>
                <a:endParaRPr lang="ru-RU" dirty="0"/>
              </a:p>
            </p:txBody>
          </p:sp>
        </p:grpSp>
        <p:sp>
          <p:nvSpPr>
            <p:cNvPr id="6" name="Прямоугольник 5"/>
            <p:cNvSpPr/>
            <p:nvPr/>
          </p:nvSpPr>
          <p:spPr>
            <a:xfrm>
              <a:off x="4444347" y="2243601"/>
              <a:ext cx="4829694" cy="528377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Измерение</a:t>
            </a:r>
            <a:endParaRPr lang="ru-RU" b="1" i="1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38200" y="39477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1. Название: Линейка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2. Единица измерения: см 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3. Диапазон измерения: 0 – 50</a:t>
            </a:r>
          </a:p>
          <a:p>
            <a:pPr marL="0" indent="0">
              <a:buNone/>
            </a:pPr>
            <a:r>
              <a:rPr lang="ru-RU" sz="3200" dirty="0" smtClean="0"/>
              <a:t>4. Цена деления: 1				 ((5-0)</a:t>
            </a:r>
            <a:r>
              <a:rPr lang="en-US" sz="3200" dirty="0" smtClean="0"/>
              <a:t>/</a:t>
            </a:r>
            <a:r>
              <a:rPr lang="ru-RU" sz="3200" dirty="0" smtClean="0"/>
              <a:t>5=1)</a:t>
            </a:r>
          </a:p>
          <a:p>
            <a:pPr marL="0" indent="0">
              <a:buNone/>
            </a:pPr>
            <a:r>
              <a:rPr lang="ru-RU" sz="3200" dirty="0" smtClean="0"/>
              <a:t>5. 36 ( 37 тоже правильно!!!)</a:t>
            </a:r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endParaRPr lang="ru-RU" sz="32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8150045" y="1238743"/>
            <a:ext cx="1049506" cy="903889"/>
          </a:xfrm>
          <a:prstGeom prst="straightConnector1">
            <a:avLst/>
          </a:prstGeom>
          <a:ln w="889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9305572" y="1027906"/>
            <a:ext cx="803136" cy="1001903"/>
          </a:xfrm>
          <a:prstGeom prst="straightConnector1">
            <a:avLst/>
          </a:prstGeom>
          <a:ln w="889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40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3853440" y="1570939"/>
            <a:ext cx="7642773" cy="1704112"/>
            <a:chOff x="3821909" y="2243601"/>
            <a:chExt cx="7642773" cy="1704112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3821909" y="2771978"/>
              <a:ext cx="7642773" cy="1175735"/>
              <a:chOff x="3704097" y="1700472"/>
              <a:chExt cx="7642773" cy="1175735"/>
            </a:xfrm>
          </p:grpSpPr>
          <p:pic>
            <p:nvPicPr>
              <p:cNvPr id="3" name="Рисунок 2"/>
              <p:cNvPicPr>
                <a:picLocks noChangeAspect="1"/>
              </p:cNvPicPr>
              <p:nvPr/>
            </p:nvPicPr>
            <p:blipFill rotWithShape="1">
              <a:blip r:embed="rId2"/>
              <a:srcRect r="89089"/>
              <a:stretch/>
            </p:blipFill>
            <p:spPr>
              <a:xfrm rot="5400000">
                <a:off x="6937616" y="-1533047"/>
                <a:ext cx="1175735" cy="7642773"/>
              </a:xfrm>
              <a:prstGeom prst="rect">
                <a:avLst/>
              </a:prstGeom>
            </p:spPr>
          </p:pic>
          <p:sp>
            <p:nvSpPr>
              <p:cNvPr id="4" name="TextBox 3"/>
              <p:cNvSpPr txBox="1"/>
              <p:nvPr/>
            </p:nvSpPr>
            <p:spPr>
              <a:xfrm>
                <a:off x="10365971" y="2288339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СМ</a:t>
                </a:r>
                <a:endParaRPr lang="ru-RU" dirty="0"/>
              </a:p>
            </p:txBody>
          </p:sp>
        </p:grpSp>
        <p:sp>
          <p:nvSpPr>
            <p:cNvPr id="6" name="Прямоугольник 5"/>
            <p:cNvSpPr/>
            <p:nvPr/>
          </p:nvSpPr>
          <p:spPr>
            <a:xfrm>
              <a:off x="4444347" y="2243601"/>
              <a:ext cx="4829694" cy="528377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Измерение</a:t>
            </a:r>
            <a:endParaRPr lang="ru-RU" b="1" i="1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38200" y="330513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1. Название: Линейка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2. Единица измерения: см 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3. Диапазон измерения: 0 – 50</a:t>
            </a:r>
          </a:p>
          <a:p>
            <a:pPr marL="0" indent="0">
              <a:buNone/>
            </a:pPr>
            <a:r>
              <a:rPr lang="ru-RU" sz="3200" dirty="0" smtClean="0"/>
              <a:t>4. Цена деления: 1				 ((5-0)</a:t>
            </a:r>
            <a:r>
              <a:rPr lang="en-US" sz="3200" dirty="0" smtClean="0"/>
              <a:t>/</a:t>
            </a:r>
            <a:r>
              <a:rPr lang="ru-RU" sz="3200" dirty="0" smtClean="0"/>
              <a:t>5=1)</a:t>
            </a:r>
          </a:p>
          <a:p>
            <a:pPr marL="0" indent="0">
              <a:buNone/>
            </a:pPr>
            <a:r>
              <a:rPr lang="ru-RU" sz="3200" dirty="0" smtClean="0"/>
              <a:t>5. 36 ( 37 тоже правильно!!!)</a:t>
            </a:r>
          </a:p>
          <a:p>
            <a:pPr marL="0" indent="0">
              <a:buNone/>
            </a:pPr>
            <a:r>
              <a:rPr lang="ru-RU" sz="3200" dirty="0" smtClean="0"/>
              <a:t>6. Результат:  (36 ± 1) см   (или 37±1) см</a:t>
            </a:r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endParaRPr lang="ru-RU" sz="32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8150045" y="1238743"/>
            <a:ext cx="1049506" cy="903889"/>
          </a:xfrm>
          <a:prstGeom prst="straightConnector1">
            <a:avLst/>
          </a:prstGeom>
          <a:ln w="889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9305572" y="1027906"/>
            <a:ext cx="803136" cy="1001903"/>
          </a:xfrm>
          <a:prstGeom prst="straightConnector1">
            <a:avLst/>
          </a:prstGeom>
          <a:ln w="889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96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2017986" y="220717"/>
            <a:ext cx="1236323" cy="6637283"/>
            <a:chOff x="2017986" y="220717"/>
            <a:chExt cx="1236323" cy="6637283"/>
          </a:xfrm>
        </p:grpSpPr>
        <p:pic>
          <p:nvPicPr>
            <p:cNvPr id="2052" name="Picture 4" descr="Задание № 3. Определите цену деления термометра, изображенного на рисунке.  Какую температуру показывает этот термометр?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59"/>
            <a:stretch/>
          </p:blipFill>
          <p:spPr bwMode="auto">
            <a:xfrm>
              <a:off x="2017986" y="220717"/>
              <a:ext cx="1236323" cy="6637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Прямоугольник 5"/>
            <p:cNvSpPr/>
            <p:nvPr/>
          </p:nvSpPr>
          <p:spPr>
            <a:xfrm>
              <a:off x="2543503" y="4277710"/>
              <a:ext cx="84083" cy="158706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61228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145</Words>
  <Application>Microsoft Office PowerPoint</Application>
  <PresentationFormat>Широкоэкранный</PresentationFormat>
  <Paragraphs>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Измерение физических величин</vt:lpstr>
      <vt:lpstr>Презентация PowerPoint</vt:lpstr>
      <vt:lpstr>Характеристика прибора</vt:lpstr>
      <vt:lpstr>Характеристика прибора</vt:lpstr>
      <vt:lpstr>Характеристика прибора</vt:lpstr>
      <vt:lpstr>Характеристика прибора</vt:lpstr>
      <vt:lpstr>Измерение</vt:lpstr>
      <vt:lpstr>Измерение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физических величин</dc:title>
  <dc:creator>Александр Евгеньев</dc:creator>
  <cp:lastModifiedBy>Александр Евгеньев</cp:lastModifiedBy>
  <cp:revision>6</cp:revision>
  <dcterms:created xsi:type="dcterms:W3CDTF">2022-09-21T06:02:06Z</dcterms:created>
  <dcterms:modified xsi:type="dcterms:W3CDTF">2022-09-21T09:15:31Z</dcterms:modified>
</cp:coreProperties>
</file>