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102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0D85E-894F-4291-9102-CAACF27DE5EF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6A6B-AE00-48F2-A027-95D9B5BE0C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526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0D85E-894F-4291-9102-CAACF27DE5EF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6A6B-AE00-48F2-A027-95D9B5BE0C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705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0D85E-894F-4291-9102-CAACF27DE5EF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6A6B-AE00-48F2-A027-95D9B5BE0C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821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0D85E-894F-4291-9102-CAACF27DE5EF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6A6B-AE00-48F2-A027-95D9B5BE0C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049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0D85E-894F-4291-9102-CAACF27DE5EF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6A6B-AE00-48F2-A027-95D9B5BE0C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5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0D85E-894F-4291-9102-CAACF27DE5EF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6A6B-AE00-48F2-A027-95D9B5BE0C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789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0D85E-894F-4291-9102-CAACF27DE5EF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6A6B-AE00-48F2-A027-95D9B5BE0C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337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0D85E-894F-4291-9102-CAACF27DE5EF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6A6B-AE00-48F2-A027-95D9B5BE0C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963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0D85E-894F-4291-9102-CAACF27DE5EF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6A6B-AE00-48F2-A027-95D9B5BE0C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982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0D85E-894F-4291-9102-CAACF27DE5EF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6A6B-AE00-48F2-A027-95D9B5BE0C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714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0D85E-894F-4291-9102-CAACF27DE5EF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6A6B-AE00-48F2-A027-95D9B5BE0C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00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0D85E-894F-4291-9102-CAACF27DE5EF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76A6B-AE00-48F2-A027-95D9B5BE0C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1892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Барометры и манометры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618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Барометр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068098" cy="1042266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Прибор для измерения атмосферного давления</a:t>
            </a:r>
            <a:endParaRPr lang="ru-RU" dirty="0"/>
          </a:p>
        </p:txBody>
      </p:sp>
      <p:pic>
        <p:nvPicPr>
          <p:cNvPr id="1026" name="Picture 2" descr="Барометры-анероиды (25 фото): что это такое и что он измеряет? Контрольный  прибор М-67 и М-100 для измерения давления, принцип действия и устройство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5" t="11367"/>
          <a:stretch/>
        </p:blipFill>
        <p:spPr bwMode="auto">
          <a:xfrm>
            <a:off x="1720734" y="2417110"/>
            <a:ext cx="6035891" cy="4440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077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Барометр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60359"/>
            <a:ext cx="10068098" cy="1042266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Прибор для измерения атмосферного давления</a:t>
            </a:r>
            <a:endParaRPr lang="ru-RU" dirty="0"/>
          </a:p>
        </p:txBody>
      </p:sp>
      <p:pic>
        <p:nvPicPr>
          <p:cNvPr id="2050" name="Picture 2" descr="Барометр-Анероид — НИКИ МЛТ-Поволжье (8412) 329-1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1123" y="2086495"/>
            <a:ext cx="5911026" cy="4465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730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Манометр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5864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Измеряет разницу давлений, обычно разницу с атмосферным давлением</a:t>
            </a:r>
            <a:endParaRPr lang="ru-RU" dirty="0"/>
          </a:p>
        </p:txBody>
      </p:sp>
      <p:pic>
        <p:nvPicPr>
          <p:cNvPr id="3074" name="Picture 2" descr="Манометр избыточного давления - заказать в Техпроммаркет с доставко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6179" y="2587827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246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Жидкостный манометр</a:t>
            </a:r>
            <a:endParaRPr lang="ru-RU" dirty="0"/>
          </a:p>
        </p:txBody>
      </p:sp>
      <p:pic>
        <p:nvPicPr>
          <p:cNvPr id="4098" name="Picture 2" descr="Глава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75412"/>
            <a:ext cx="8754687" cy="5317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085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Механический манометр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3750956" y="2991202"/>
            <a:ext cx="3133898" cy="16626"/>
          </a:xfrm>
          <a:prstGeom prst="line">
            <a:avLst/>
          </a:prstGeom>
          <a:ln w="730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763425" y="4173616"/>
            <a:ext cx="3133898" cy="16626"/>
          </a:xfrm>
          <a:prstGeom prst="line">
            <a:avLst/>
          </a:prstGeom>
          <a:ln w="730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>
            <a:off x="3774604" y="2991202"/>
            <a:ext cx="1" cy="512287"/>
          </a:xfrm>
          <a:prstGeom prst="line">
            <a:avLst/>
          </a:prstGeom>
          <a:ln w="730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774604" y="3747565"/>
            <a:ext cx="1" cy="449989"/>
          </a:xfrm>
          <a:prstGeom prst="line">
            <a:avLst/>
          </a:prstGeom>
          <a:ln w="730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877816" y="2991202"/>
            <a:ext cx="14076" cy="512287"/>
          </a:xfrm>
          <a:prstGeom prst="line">
            <a:avLst/>
          </a:prstGeom>
          <a:ln w="730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884854" y="3716415"/>
            <a:ext cx="14076" cy="512287"/>
          </a:xfrm>
          <a:prstGeom prst="line">
            <a:avLst/>
          </a:prstGeom>
          <a:ln w="730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898930" y="3457337"/>
            <a:ext cx="1004995" cy="15383"/>
          </a:xfrm>
          <a:prstGeom prst="line">
            <a:avLst/>
          </a:prstGeom>
          <a:ln w="730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 flipV="1">
            <a:off x="6884854" y="3748327"/>
            <a:ext cx="1001430" cy="19285"/>
          </a:xfrm>
          <a:prstGeom prst="line">
            <a:avLst/>
          </a:prstGeom>
          <a:ln w="730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326068" y="2919969"/>
            <a:ext cx="308308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Измеряемое </a:t>
            </a:r>
            <a:br>
              <a:rPr lang="ru-RU" sz="4000" dirty="0" smtClean="0"/>
            </a:br>
            <a:r>
              <a:rPr lang="ru-RU" sz="4000" dirty="0" smtClean="0"/>
              <a:t>давление</a:t>
            </a:r>
            <a:endParaRPr lang="ru-RU" sz="4000" dirty="0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>
            <a:off x="5324211" y="3025981"/>
            <a:ext cx="11036" cy="1129481"/>
          </a:xfrm>
          <a:prstGeom prst="line">
            <a:avLst/>
          </a:prstGeom>
          <a:ln w="730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8180" y="2258250"/>
            <a:ext cx="325063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Атмосферное </a:t>
            </a:r>
            <a:br>
              <a:rPr lang="ru-RU" sz="4000" dirty="0" smtClean="0"/>
            </a:br>
            <a:r>
              <a:rPr lang="ru-RU" sz="4000" dirty="0" smtClean="0"/>
              <a:t>давление</a:t>
            </a:r>
            <a:endParaRPr lang="ru-RU" sz="4000" dirty="0"/>
          </a:p>
        </p:txBody>
      </p:sp>
      <p:pic>
        <p:nvPicPr>
          <p:cNvPr id="6146" name="Picture 2" descr="Пружина сжатия STAMO (2,5x21x45x8,3 - сталь) 10 штук VI0596 - выгодная  цена, отзывы, характеристики, фото - купить в Москве и РФ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00" t="-128" r="39005" b="1"/>
          <a:stretch/>
        </p:blipFill>
        <p:spPr bwMode="auto">
          <a:xfrm rot="5400000">
            <a:off x="4214537" y="2925633"/>
            <a:ext cx="714703" cy="1504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Стрелка влево 24"/>
          <p:cNvSpPr/>
          <p:nvPr/>
        </p:nvSpPr>
        <p:spPr>
          <a:xfrm>
            <a:off x="5686097" y="3472720"/>
            <a:ext cx="1072290" cy="29489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Минус 25"/>
          <p:cNvSpPr/>
          <p:nvPr/>
        </p:nvSpPr>
        <p:spPr>
          <a:xfrm>
            <a:off x="2659849" y="3426372"/>
            <a:ext cx="3061477" cy="399393"/>
          </a:xfrm>
          <a:prstGeom prst="mathMinus">
            <a:avLst>
              <a:gd name="adj1" fmla="val 393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 rot="748110">
            <a:off x="2811950" y="3600539"/>
            <a:ext cx="259792" cy="1545686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2855605" y="3905333"/>
            <a:ext cx="315310" cy="3380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Дуга 28"/>
          <p:cNvSpPr/>
          <p:nvPr/>
        </p:nvSpPr>
        <p:spPr>
          <a:xfrm rot="9920115">
            <a:off x="1943943" y="3808726"/>
            <a:ext cx="2932844" cy="1691085"/>
          </a:xfrm>
          <a:prstGeom prst="arc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1703496" y="497137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1928496" y="522277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2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2153496" y="541521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3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2451973" y="548321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4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2748857" y="552973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5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3047334" y="552798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6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3337619" y="548321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245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557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38</Words>
  <Application>Microsoft Office PowerPoint</Application>
  <PresentationFormat>Широкоэкранный</PresentationFormat>
  <Paragraphs>18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Барометры и манометры</vt:lpstr>
      <vt:lpstr>Барометр</vt:lpstr>
      <vt:lpstr>Барометр</vt:lpstr>
      <vt:lpstr>Манометр</vt:lpstr>
      <vt:lpstr>Жидкостный манометр</vt:lpstr>
      <vt:lpstr>Механический манометр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Барометры и манометры</dc:title>
  <dc:creator>Александр Евгеньев</dc:creator>
  <cp:lastModifiedBy>Александр Евгеньев</cp:lastModifiedBy>
  <cp:revision>6</cp:revision>
  <dcterms:created xsi:type="dcterms:W3CDTF">2023-02-01T05:24:40Z</dcterms:created>
  <dcterms:modified xsi:type="dcterms:W3CDTF">2023-02-01T09:06:29Z</dcterms:modified>
</cp:coreProperties>
</file>