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80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7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52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7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4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1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45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3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59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8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56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0E05-4056-412D-9CB9-D240EBD8DFC3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613E7-6455-42A0-99EA-CAF10BFA5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58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89" y="1996418"/>
            <a:ext cx="6118166" cy="46081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объём тела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5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Определяем параметры прибора.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76108" y="1825625"/>
            <a:ext cx="5077691" cy="4351338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Цена деления: </a:t>
            </a:r>
            <a:br>
              <a:rPr lang="ru-RU" sz="4000" dirty="0" smtClean="0"/>
            </a:br>
            <a:r>
              <a:rPr lang="ru-RU" sz="4000" dirty="0" smtClean="0"/>
              <a:t>(15-10):10=0,5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r="50679"/>
          <a:stretch/>
        </p:blipFill>
        <p:spPr>
          <a:xfrm>
            <a:off x="972589" y="1996418"/>
            <a:ext cx="3017520" cy="4608150"/>
          </a:xfrm>
          <a:prstGeom prst="rect">
            <a:avLst/>
          </a:prstGeom>
        </p:spPr>
      </p:pic>
      <p:sp>
        <p:nvSpPr>
          <p:cNvPr id="6" name="Стрелка вправо с вырезом 5"/>
          <p:cNvSpPr/>
          <p:nvPr/>
        </p:nvSpPr>
        <p:spPr>
          <a:xfrm>
            <a:off x="598516" y="2917767"/>
            <a:ext cx="1271848" cy="24938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11" y="3858025"/>
            <a:ext cx="130465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72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 прибора без тела.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07422" y="1825625"/>
            <a:ext cx="584637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</a:t>
            </a:r>
            <a:r>
              <a:rPr lang="ru-RU" sz="4000" dirty="0" smtClean="0"/>
              <a:t>8</a:t>
            </a:r>
            <a:r>
              <a:rPr lang="en-US" sz="4000" dirty="0" smtClean="0"/>
              <a:t> </a:t>
            </a:r>
            <a:r>
              <a:rPr lang="ru-RU" sz="4000" dirty="0" smtClean="0"/>
              <a:t>см</a:t>
            </a:r>
            <a:r>
              <a:rPr lang="ru-RU" sz="4000" baseline="30000" dirty="0" smtClean="0"/>
              <a:t>3</a:t>
            </a:r>
          </a:p>
          <a:p>
            <a:pPr marL="0" indent="0">
              <a:buNone/>
            </a:pPr>
            <a:r>
              <a:rPr lang="ru-RU" sz="4000" dirty="0" smtClean="0"/>
              <a:t>Погрешность измерения равна погрешности прибора</a:t>
            </a:r>
          </a:p>
          <a:p>
            <a:pPr marL="0" indent="0"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</a:t>
            </a:r>
            <a:r>
              <a:rPr lang="ru-RU" sz="4000" dirty="0" smtClean="0"/>
              <a:t>(</a:t>
            </a:r>
            <a:r>
              <a:rPr lang="ru-RU" sz="4000" dirty="0"/>
              <a:t>8</a:t>
            </a:r>
            <a:r>
              <a:rPr lang="ru-RU" sz="4000" dirty="0" smtClean="0"/>
              <a:t>,0±0,5) </a:t>
            </a:r>
            <a:r>
              <a:rPr lang="ru-RU" sz="4000" dirty="0"/>
              <a:t>см</a:t>
            </a:r>
            <a:r>
              <a:rPr lang="ru-RU" sz="4000" baseline="30000" dirty="0"/>
              <a:t>3</a:t>
            </a:r>
          </a:p>
          <a:p>
            <a:pPr marL="0" indent="0">
              <a:buNone/>
            </a:pPr>
            <a:endParaRPr lang="ru-RU" sz="4000" baseline="30000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r="50679"/>
          <a:stretch/>
        </p:blipFill>
        <p:spPr>
          <a:xfrm>
            <a:off x="972589" y="1996418"/>
            <a:ext cx="3017520" cy="46081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16" y="4250959"/>
            <a:ext cx="130465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1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 прибора с телом.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07422" y="1825625"/>
            <a:ext cx="584637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V</a:t>
            </a:r>
            <a:r>
              <a:rPr lang="ru-RU" sz="4000" baseline="-25000" dirty="0"/>
              <a:t>2</a:t>
            </a:r>
            <a:r>
              <a:rPr lang="en-US" sz="4000" dirty="0" smtClean="0"/>
              <a:t>=13 </a:t>
            </a:r>
            <a:r>
              <a:rPr lang="ru-RU" sz="4000" dirty="0" smtClean="0"/>
              <a:t>см</a:t>
            </a:r>
            <a:r>
              <a:rPr lang="ru-RU" sz="4000" baseline="30000" dirty="0" smtClean="0"/>
              <a:t>3</a:t>
            </a:r>
          </a:p>
          <a:p>
            <a:pPr marL="0" indent="0">
              <a:buNone/>
            </a:pPr>
            <a:r>
              <a:rPr lang="ru-RU" sz="4000" dirty="0" smtClean="0"/>
              <a:t>Погрешность измерения равна погрешности прибора</a:t>
            </a:r>
          </a:p>
          <a:p>
            <a:pPr marL="0" indent="0"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</a:t>
            </a:r>
            <a:r>
              <a:rPr lang="ru-RU" sz="4000" dirty="0" smtClean="0"/>
              <a:t>(</a:t>
            </a:r>
            <a:r>
              <a:rPr lang="en-US" sz="4000" dirty="0" smtClean="0"/>
              <a:t>13</a:t>
            </a:r>
            <a:r>
              <a:rPr lang="ru-RU" sz="4000" dirty="0" smtClean="0"/>
              <a:t>,0±0,5) </a:t>
            </a:r>
            <a:r>
              <a:rPr lang="ru-RU" sz="4000" dirty="0"/>
              <a:t>см</a:t>
            </a:r>
            <a:r>
              <a:rPr lang="ru-RU" sz="4000" baseline="30000" dirty="0"/>
              <a:t>3</a:t>
            </a:r>
          </a:p>
          <a:p>
            <a:pPr marL="0" indent="0">
              <a:buNone/>
            </a:pPr>
            <a:endParaRPr lang="ru-RU" sz="4000" baseline="30000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55567"/>
          <a:stretch/>
        </p:blipFill>
        <p:spPr>
          <a:xfrm>
            <a:off x="2144111" y="1697219"/>
            <a:ext cx="2718452" cy="46081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178" y="2989718"/>
            <a:ext cx="130465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0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Вычисляем объём тела.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139559" y="1825625"/>
            <a:ext cx="6214241" cy="48694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V=V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-V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=13-8=5 </a:t>
            </a:r>
            <a:r>
              <a:rPr lang="ru-RU" sz="4000" dirty="0" smtClean="0"/>
              <a:t>см</a:t>
            </a:r>
            <a:r>
              <a:rPr lang="ru-RU" sz="4000" baseline="30000" dirty="0" smtClean="0"/>
              <a:t>3</a:t>
            </a:r>
          </a:p>
          <a:p>
            <a:pPr marL="0" indent="0">
              <a:buNone/>
            </a:pPr>
            <a:r>
              <a:rPr lang="ru-RU" sz="4000" dirty="0" smtClean="0"/>
              <a:t>Формула косвенного измерения – разность !!!</a:t>
            </a:r>
          </a:p>
          <a:p>
            <a:pPr marL="0" indent="0">
              <a:buNone/>
            </a:pPr>
            <a:endParaRPr lang="ru-RU" sz="4000" baseline="30000" dirty="0"/>
          </a:p>
          <a:p>
            <a:pPr marL="0" indent="0">
              <a:buNone/>
            </a:pPr>
            <a:r>
              <a:rPr lang="ru-RU" sz="4000" dirty="0"/>
              <a:t>Тогда </a:t>
            </a:r>
            <a:r>
              <a:rPr lang="el-GR" sz="4000" dirty="0"/>
              <a:t>Δ</a:t>
            </a:r>
            <a:r>
              <a:rPr lang="en-US" sz="4000" dirty="0" smtClean="0"/>
              <a:t>V=</a:t>
            </a:r>
            <a:r>
              <a:rPr lang="el-GR" sz="4000" dirty="0"/>
              <a:t> </a:t>
            </a:r>
            <a:r>
              <a:rPr lang="el-GR" sz="4000" dirty="0" smtClean="0"/>
              <a:t>Δ</a:t>
            </a:r>
            <a:r>
              <a:rPr lang="en-US" sz="4000" dirty="0" smtClean="0"/>
              <a:t>V</a:t>
            </a:r>
            <a:r>
              <a:rPr lang="en-US" sz="4000" baseline="-25000" dirty="0"/>
              <a:t>1</a:t>
            </a:r>
            <a:r>
              <a:rPr lang="en-US" sz="4000" dirty="0" smtClean="0"/>
              <a:t>+</a:t>
            </a:r>
            <a:r>
              <a:rPr lang="el-GR" sz="4000" dirty="0" smtClean="0"/>
              <a:t> Δ</a:t>
            </a:r>
            <a:r>
              <a:rPr lang="en-US" sz="4000" dirty="0" smtClean="0"/>
              <a:t>V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= </a:t>
            </a:r>
          </a:p>
          <a:p>
            <a:pPr marL="0" indent="0">
              <a:buNone/>
            </a:pPr>
            <a:r>
              <a:rPr lang="en-US" sz="4000" dirty="0" smtClean="0"/>
              <a:t>= 0,5+0,5=1 </a:t>
            </a:r>
            <a:r>
              <a:rPr lang="ru-RU" sz="4000" dirty="0"/>
              <a:t>см</a:t>
            </a:r>
            <a:r>
              <a:rPr lang="ru-RU" sz="4000" baseline="30000" dirty="0"/>
              <a:t>3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/>
              <a:t>Ответ</a:t>
            </a:r>
            <a:r>
              <a:rPr lang="ru-RU" sz="4000" dirty="0" smtClean="0"/>
              <a:t>: ( 5 ± 1) </a:t>
            </a:r>
            <a:r>
              <a:rPr lang="ru-RU" sz="4000" dirty="0"/>
              <a:t>см</a:t>
            </a:r>
            <a:r>
              <a:rPr lang="ru-RU" sz="4000" baseline="30000" dirty="0"/>
              <a:t>3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89" y="1996418"/>
            <a:ext cx="3768419" cy="283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7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062" y="1434225"/>
            <a:ext cx="6880836" cy="51975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 Найти объём камня.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277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92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Найти объём тела</vt:lpstr>
      <vt:lpstr>Определяем параметры прибора.</vt:lpstr>
      <vt:lpstr>Показания прибора без тела.</vt:lpstr>
      <vt:lpstr>Показания прибора с телом.</vt:lpstr>
      <vt:lpstr>Вычисляем объём тела.</vt:lpstr>
      <vt:lpstr>Домашнее задание: Найти объём камня.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Евгеньев</dc:creator>
  <cp:lastModifiedBy>Александр Евгеньев</cp:lastModifiedBy>
  <cp:revision>5</cp:revision>
  <dcterms:created xsi:type="dcterms:W3CDTF">2022-09-22T08:54:40Z</dcterms:created>
  <dcterms:modified xsi:type="dcterms:W3CDTF">2022-09-22T16:47:44Z</dcterms:modified>
</cp:coreProperties>
</file>