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414BFF-5832-4EC5-A809-878E258200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54B360-5541-4F1E-BA9A-C498F7C2EC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02D5E3-EDBE-4501-AC3B-C055E142B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9F36AB-4AD5-4547-829A-FD218B137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102668-9437-4AB8-A256-662CE4E9E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187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FDFA1F-AAE6-475C-9862-F5228F6C1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C5EB97F-0739-4FFC-A5CE-57EA4D553C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988202-55C2-40CC-986E-02932B521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D8316-DC4F-4D22-86A4-FA0D357CC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EC4823-25EF-4BDF-B489-6794DB5E9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067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54E2F92-7338-410D-8A7F-F8DBF05F63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A9B072-6576-4901-836C-17E431169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468AFF-BDFC-4CC1-9395-33D344A18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7624F2-AA0B-4CCC-9C83-C26422D21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8B7549-0E39-4280-8E58-2DA4FF147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413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41B6D3-CAD9-44C5-9B8F-9EDA96EAD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8A2623-43CC-4F84-896B-662A300A4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4F37D7-15C4-49BD-927E-949F1F690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3165C5-5802-485A-89C8-0C46A134F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D00A03-2842-4655-82DE-8B0713FF7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919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9D98F-4330-4BDA-B87A-7CE119844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B28610-410A-4B14-AEFE-9894F3B7A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A81094-AF6B-430A-8500-BA2F6057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792E2D-D742-4E9B-BEE8-BC17E8AC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43FCA3-D54E-49D3-B909-A2A231016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832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A81F8-BBAA-4E70-B054-FF023267E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8B5FA2-71F3-4FFF-AA77-378C95E71D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F2E4D3-3F76-4844-AA56-CF8CC610D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85DACD-8826-47CF-9924-16CB39854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C24BA7-A968-4D27-8570-CE37CD3A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48ACCF-7E65-47B9-B99E-C234E9DE7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260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33CA9-2D67-4E3E-8BE4-15305E56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F16797-B5DD-491A-B429-599AEE0BC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0744E0-F4D0-4629-9D37-C41BDFC01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3D1BFBE-221B-4813-993A-D251747D96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317DC27-E349-4AD6-BDC3-AB385BC3B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401D94C-DBF6-489A-98DA-A553B0AA7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7CA1B26-4B6D-4FDE-A4DC-40EBE032A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F30DF0-7E20-4E4F-ABD5-33C05CB2F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18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FB8BA-E023-4F06-8BAC-D132D18C0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CCB337-3A2A-4687-9801-651A38923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E5BC261-BE05-44EA-933F-B515F6E05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E5166D5-6DAF-4778-8EA9-3415DE622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60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C1017C-7CF6-43F5-8371-A62C91C7D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E5920FF-5248-452F-8A37-227135737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FE3586-A4C8-412C-A37A-3AA4CBB32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9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C6A14-CF68-4ECE-ABA0-2A73FFC93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76CBB6-7077-4003-A6A8-1F69D2420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968109-4BE0-4DF2-88FC-97346F6B0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22DB89-5FCD-4C7C-AFE5-A421151D2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6F090B-F684-4A80-9EBB-AB1AE3C78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32587A-9EFB-4827-BABC-726F0E3DC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21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66B0E-05EC-4960-9EDC-9508A9923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0DF0D15-855E-4432-9606-9D643C4CB2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99B874-E5C8-4B18-8000-AEDEFFB95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E9A566-6C4C-4118-B7D9-C03903E03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801FEE-F4C1-4DEA-AD6A-598BB010E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F831D2-9FCC-4FB5-A329-0242C4C13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187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69EFC-F476-478E-9589-3B9AC584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92C6C9-F3FB-4BFE-9F8A-E9668F9B38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6C5736-6595-49E6-B183-3C83E64C4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F287E-7EDA-40D6-A735-9690952A43B2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EC73A2-E6B3-437B-9079-98A584A862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6631B0-5FE9-44E0-966F-E72C5292B3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BFA35-86EB-45D4-B410-EE15E1064B4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800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8;&#1091;&#1078;&#1082;&#1080;.xls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84853-7CE8-4759-9730-44F035ED83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ОГЭ</a:t>
            </a:r>
          </a:p>
        </p:txBody>
      </p:sp>
    </p:spTree>
    <p:extLst>
      <p:ext uri="{BB962C8B-B14F-4D97-AF65-F5344CB8AC3E}">
        <p14:creationId xmlns:p14="http://schemas.microsoft.com/office/powerpoint/2010/main" val="319783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00E9C-7087-484D-AC14-B554898BC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Электронная таблица.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77667F-E9FF-4DE9-9821-6F9864C57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Округление результата</a:t>
            </a:r>
          </a:p>
          <a:p>
            <a:pPr marL="514350" indent="-514350">
              <a:buAutoNum type="arabicPeriod"/>
            </a:pPr>
            <a:r>
              <a:rPr lang="ru-RU" dirty="0"/>
              <a:t>Внимательно читать условие (не превышает, более чем, не менее…)</a:t>
            </a:r>
          </a:p>
          <a:p>
            <a:pPr marL="514350" indent="-514350">
              <a:buAutoNum type="arabicPeriod"/>
            </a:pPr>
            <a:r>
              <a:rPr lang="ru-RU" dirty="0"/>
              <a:t>Здравый смысл анализа ответа </a:t>
            </a:r>
          </a:p>
          <a:p>
            <a:pPr marL="514350" indent="-514350">
              <a:buAutoNum type="arabicPeriod"/>
            </a:pPr>
            <a:r>
              <a:rPr lang="ru-RU" dirty="0"/>
              <a:t>Не работать в не переименованной таблице</a:t>
            </a:r>
          </a:p>
          <a:p>
            <a:pPr marL="514350" indent="-514350">
              <a:buAutoNum type="arabicPeriod"/>
            </a:pPr>
            <a:r>
              <a:rPr lang="ru-RU" dirty="0"/>
              <a:t>Можно создавать дополнительные столбцы  И НУЖНО ПРИ СЛОЖНЫХ УСЛОВИЯХ И ИХ ПРОВЕРЯТЬ!!!</a:t>
            </a:r>
          </a:p>
          <a:p>
            <a:pPr marL="0" indent="0">
              <a:buNone/>
            </a:pPr>
            <a:r>
              <a:rPr lang="ru-RU" dirty="0">
                <a:hlinkClick r:id="rId2" action="ppaction://hlinkfile"/>
              </a:rPr>
              <a:t>таблица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1790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B706A7-DF43-4437-9C5A-E4E87944A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Робот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4A327E-E4F9-4C5B-A48D-A09C1BBBE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701287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Если работает только для примера – 0</a:t>
            </a:r>
          </a:p>
          <a:p>
            <a:pPr marL="514350" indent="-514350">
              <a:buAutoNum type="arabicPeriod"/>
            </a:pPr>
            <a:r>
              <a:rPr lang="ru-RU" dirty="0"/>
              <a:t> Лабиринт бесконечный, в отличие от реального лабиринта КУМИР, так как на рисунке не покатит.</a:t>
            </a:r>
          </a:p>
          <a:p>
            <a:pPr marL="514350" indent="-514350">
              <a:buAutoNum type="arabicPeriod"/>
            </a:pPr>
            <a:r>
              <a:rPr lang="ru-RU" dirty="0"/>
              <a:t>Не ставить лабиринт на 1 клетку от границ, запускать с анимацией.</a:t>
            </a:r>
          </a:p>
          <a:p>
            <a:pPr marL="514350" indent="-514350">
              <a:buAutoNum type="arabicPeriod"/>
            </a:pPr>
            <a:r>
              <a:rPr lang="ru-RU" dirty="0"/>
              <a:t>Опасность одиночных ходов, поэтому проверять на нескольких обстановках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A974FBFC-9E7E-4374-808E-06F7F61B1C78}"/>
              </a:ext>
            </a:extLst>
          </p:cNvPr>
          <p:cNvGrpSpPr/>
          <p:nvPr/>
        </p:nvGrpSpPr>
        <p:grpSpPr>
          <a:xfrm>
            <a:off x="8989995" y="92894"/>
            <a:ext cx="2927533" cy="3102693"/>
            <a:chOff x="7944928" y="1690688"/>
            <a:chExt cx="3597216" cy="3614468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BC12408D-F16E-4D19-B2D2-F00AB4C33E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7005" t="23019" r="3490" b="24277"/>
            <a:stretch/>
          </p:blipFill>
          <p:spPr>
            <a:xfrm>
              <a:off x="7944928" y="1690688"/>
              <a:ext cx="3597216" cy="3614468"/>
            </a:xfrm>
            <a:prstGeom prst="rect">
              <a:avLst/>
            </a:prstGeom>
          </p:spPr>
        </p:pic>
        <p:cxnSp>
          <p:nvCxnSpPr>
            <p:cNvPr id="6" name="Прямая со стрелкой 5">
              <a:extLst>
                <a:ext uri="{FF2B5EF4-FFF2-40B4-BE49-F238E27FC236}">
                  <a16:creationId xmlns:a16="http://schemas.microsoft.com/office/drawing/2014/main" id="{F40E4BA2-F982-4B35-AA2D-9EC7342C9EA1}"/>
                </a:ext>
              </a:extLst>
            </p:cNvPr>
            <p:cNvCxnSpPr/>
            <p:nvPr/>
          </p:nvCxnSpPr>
          <p:spPr>
            <a:xfrm flipH="1">
              <a:off x="9005977" y="3519577"/>
              <a:ext cx="232914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>
              <a:extLst>
                <a:ext uri="{FF2B5EF4-FFF2-40B4-BE49-F238E27FC236}">
                  <a16:creationId xmlns:a16="http://schemas.microsoft.com/office/drawing/2014/main" id="{EB055CEB-E84A-4E40-A90F-4C0FAAC612D7}"/>
                </a:ext>
              </a:extLst>
            </p:cNvPr>
            <p:cNvCxnSpPr>
              <a:cxnSpLocks/>
            </p:cNvCxnSpPr>
            <p:nvPr/>
          </p:nvCxnSpPr>
          <p:spPr>
            <a:xfrm>
              <a:off x="9010729" y="3519577"/>
              <a:ext cx="0" cy="1581812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DBFD1CDF-3C6A-4DAA-8640-8C7F437560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4985" y="5086890"/>
              <a:ext cx="400992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>
              <a:extLst>
                <a:ext uri="{FF2B5EF4-FFF2-40B4-BE49-F238E27FC236}">
                  <a16:creationId xmlns:a16="http://schemas.microsoft.com/office/drawing/2014/main" id="{0724EC35-0B1E-4CE8-BE64-2D16D14EE6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604985" y="1825625"/>
              <a:ext cx="1" cy="3275765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>
              <a:extLst>
                <a:ext uri="{FF2B5EF4-FFF2-40B4-BE49-F238E27FC236}">
                  <a16:creationId xmlns:a16="http://schemas.microsoft.com/office/drawing/2014/main" id="{B8D632A1-4E60-40CC-B28C-0A47B068C55F}"/>
                </a:ext>
              </a:extLst>
            </p:cNvPr>
            <p:cNvCxnSpPr>
              <a:cxnSpLocks/>
            </p:cNvCxnSpPr>
            <p:nvPr/>
          </p:nvCxnSpPr>
          <p:spPr>
            <a:xfrm>
              <a:off x="8641821" y="1848022"/>
              <a:ext cx="364156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>
              <a:extLst>
                <a:ext uri="{FF2B5EF4-FFF2-40B4-BE49-F238E27FC236}">
                  <a16:creationId xmlns:a16="http://schemas.microsoft.com/office/drawing/2014/main" id="{88EE640D-01E5-4B50-96AD-E1B19F5F3B7D}"/>
                </a:ext>
              </a:extLst>
            </p:cNvPr>
            <p:cNvCxnSpPr>
              <a:cxnSpLocks/>
            </p:cNvCxnSpPr>
            <p:nvPr/>
          </p:nvCxnSpPr>
          <p:spPr>
            <a:xfrm>
              <a:off x="9005977" y="1848022"/>
              <a:ext cx="0" cy="58717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0736578-C82A-4B63-8FC5-05DBDB4F81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368" t="24652" r="4079" b="26456"/>
          <a:stretch/>
        </p:blipFill>
        <p:spPr>
          <a:xfrm>
            <a:off x="8774153" y="3277100"/>
            <a:ext cx="3359216" cy="335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08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ED341E-E1E2-4524-958F-4AFB85973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4778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Программа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653425-C520-4E45-AEFE-ADE9275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9904"/>
            <a:ext cx="10515600" cy="5147059"/>
          </a:xfrm>
        </p:spPr>
        <p:txBody>
          <a:bodyPr/>
          <a:lstStyle/>
          <a:p>
            <a:pPr marL="0" indent="0">
              <a:buNone/>
            </a:pPr>
            <a:r>
              <a:rPr lang="ru-RU" sz="4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Запустить и проверить на контрольном примере !!!!!!!</a:t>
            </a:r>
          </a:p>
          <a:p>
            <a:pPr marL="0" indent="0"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Счётчики суммы обнулить!!!</a:t>
            </a:r>
          </a:p>
          <a:p>
            <a:pPr marL="0" indent="0"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должна вводить сколько положено и выводить сколько положено!!! Лишнего не должно быть</a:t>
            </a:r>
          </a:p>
          <a:p>
            <a:pPr marL="0" indent="0"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должна закончить работу!!!</a:t>
            </a:r>
          </a:p>
          <a:p>
            <a:pPr marL="0" indent="0">
              <a:buNone/>
            </a:pPr>
            <a:r>
              <a:rPr lang="ru-RU" sz="4000" dirty="0"/>
              <a:t>Проверяется текстовый файл!!!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036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75CF3-692F-4054-B728-BAB2C716C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текстовый файл программы?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EA5732-244F-44D1-A9CB-A91496E3BF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не </a:t>
            </a:r>
            <a:r>
              <a:rPr lang="en-US" dirty="0"/>
              <a:t>Word, </a:t>
            </a:r>
            <a:r>
              <a:rPr lang="ru-RU" dirty="0"/>
              <a:t>блокнот и т.п. – это файл компилятора!!!</a:t>
            </a:r>
          </a:p>
          <a:p>
            <a:pPr marL="0" indent="0">
              <a:buNone/>
            </a:pPr>
            <a:r>
              <a:rPr lang="ru-RU" dirty="0"/>
              <a:t>Проверить, что всё записано в архив, если Ваша программа содержит несколько файлов.</a:t>
            </a:r>
          </a:p>
          <a:p>
            <a:pPr marL="0" indent="0">
              <a:buNone/>
            </a:pPr>
            <a:r>
              <a:rPr lang="ru-RU" dirty="0"/>
              <a:t>0-делится на всё что угодно, 0 – чётное число, 0 – не является натуральным числом.</a:t>
            </a:r>
          </a:p>
          <a:p>
            <a:pPr marL="0" indent="0">
              <a:buNone/>
            </a:pPr>
            <a:r>
              <a:rPr lang="ru-RU" dirty="0"/>
              <a:t>Из цикла выходим с первым «неправильным значением»</a:t>
            </a:r>
          </a:p>
          <a:p>
            <a:pPr marL="0" indent="0">
              <a:buNone/>
            </a:pPr>
            <a:r>
              <a:rPr lang="ru-RU" dirty="0"/>
              <a:t>В цикл </a:t>
            </a:r>
            <a:r>
              <a:rPr lang="en-US" dirty="0"/>
              <a:t>while </a:t>
            </a:r>
            <a:r>
              <a:rPr lang="ru-RU"/>
              <a:t>надо войти 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4962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195</Words>
  <Application>Microsoft Office PowerPoint</Application>
  <PresentationFormat>Широкоэкранный</PresentationFormat>
  <Paragraphs>25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ОГЭ</vt:lpstr>
      <vt:lpstr>Электронная таблица.</vt:lpstr>
      <vt:lpstr>Робот</vt:lpstr>
      <vt:lpstr>Программа</vt:lpstr>
      <vt:lpstr>Что такое текстовый файл программы?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Олегович Евгеньев</dc:creator>
  <cp:lastModifiedBy>Александр Олегович Евгеньев</cp:lastModifiedBy>
  <cp:revision>4</cp:revision>
  <dcterms:created xsi:type="dcterms:W3CDTF">2019-10-16T09:38:33Z</dcterms:created>
  <dcterms:modified xsi:type="dcterms:W3CDTF">2019-10-16T12:32:15Z</dcterms:modified>
</cp:coreProperties>
</file>