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9A413-AE69-4DF1-A160-50BB45AE8296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17F43-2770-4929-A957-EE3185DE4E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Рекурсия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Вычислитель знает операции:</a:t>
            </a:r>
          </a:p>
          <a:p>
            <a:pPr>
              <a:buNone/>
            </a:pPr>
            <a:r>
              <a:rPr lang="ru-RU" dirty="0" smtClean="0"/>
              <a:t>Прибавить 1</a:t>
            </a:r>
          </a:p>
          <a:p>
            <a:pPr>
              <a:buNone/>
            </a:pPr>
            <a:r>
              <a:rPr lang="ru-RU" dirty="0" smtClean="0"/>
              <a:t>Умножить на 3</a:t>
            </a:r>
          </a:p>
          <a:p>
            <a:pPr>
              <a:buNone/>
            </a:pPr>
            <a:r>
              <a:rPr lang="ru-RU" dirty="0" smtClean="0"/>
              <a:t>Возведение в квадрат</a:t>
            </a:r>
          </a:p>
          <a:p>
            <a:pPr>
              <a:buNone/>
            </a:pPr>
            <a:r>
              <a:rPr lang="ru-RU" dirty="0" smtClean="0"/>
              <a:t>Сколько способов позволяют получить из числа </a:t>
            </a:r>
            <a:r>
              <a:rPr lang="en-US" dirty="0" smtClean="0"/>
              <a:t>a </a:t>
            </a:r>
            <a:r>
              <a:rPr lang="ru-RU" dirty="0" smtClean="0"/>
              <a:t>число </a:t>
            </a:r>
            <a:r>
              <a:rPr lang="en-US" dirty="0" smtClean="0"/>
              <a:t>b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en-US" smtClean="0"/>
              <a:t>&lt;a&lt;b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n=0, a, b;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funct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z)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if (z+1&lt;=b){ </a:t>
            </a:r>
            <a:r>
              <a:rPr lang="en-US" dirty="0" err="1" smtClean="0"/>
              <a:t>funct</a:t>
            </a:r>
            <a:r>
              <a:rPr lang="en-US" dirty="0" smtClean="0"/>
              <a:t>(z+1);	}</a:t>
            </a:r>
          </a:p>
          <a:p>
            <a:pPr>
              <a:buNone/>
            </a:pPr>
            <a:r>
              <a:rPr lang="en-US" dirty="0" smtClean="0"/>
              <a:t>	if (z*3&lt;=b){ </a:t>
            </a:r>
            <a:r>
              <a:rPr lang="en-US" dirty="0" err="1" smtClean="0"/>
              <a:t>funct</a:t>
            </a:r>
            <a:r>
              <a:rPr lang="en-US" dirty="0" smtClean="0"/>
              <a:t>(z*3);	}</a:t>
            </a:r>
          </a:p>
          <a:p>
            <a:pPr>
              <a:buNone/>
            </a:pPr>
            <a:r>
              <a:rPr lang="en-US" dirty="0" smtClean="0"/>
              <a:t>	if (z*z&lt;=b){ </a:t>
            </a:r>
            <a:r>
              <a:rPr lang="en-US" dirty="0" err="1" smtClean="0"/>
              <a:t>funct</a:t>
            </a:r>
            <a:r>
              <a:rPr lang="en-US" dirty="0" smtClean="0"/>
              <a:t>(z*z);	}</a:t>
            </a:r>
          </a:p>
          <a:p>
            <a:pPr>
              <a:buNone/>
            </a:pPr>
            <a:r>
              <a:rPr lang="en-US" dirty="0" smtClean="0"/>
              <a:t>	if (z==b){n++;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 ("%</a:t>
            </a:r>
            <a:r>
              <a:rPr lang="en-US" dirty="0" err="1" smtClean="0"/>
              <a:t>i</a:t>
            </a:r>
            <a:r>
              <a:rPr lang="en-US" dirty="0" smtClean="0"/>
              <a:t> %</a:t>
            </a:r>
            <a:r>
              <a:rPr lang="en-US" dirty="0" err="1" smtClean="0"/>
              <a:t>i",&amp;a</a:t>
            </a:r>
            <a:r>
              <a:rPr lang="en-US" dirty="0" smtClean="0"/>
              <a:t>, &amp;b);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funct</a:t>
            </a:r>
            <a:r>
              <a:rPr lang="en-US" dirty="0" smtClean="0"/>
              <a:t>(a);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 ("%</a:t>
            </a:r>
            <a:r>
              <a:rPr lang="en-US" dirty="0" err="1" smtClean="0"/>
              <a:t>i",n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return (0);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Рекурсия</vt:lpstr>
      <vt:lpstr>Условие</vt:lpstr>
      <vt:lpstr>Решение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Рекурсия</dc:title>
  <dc:creator>admin</dc:creator>
  <cp:lastModifiedBy>admin</cp:lastModifiedBy>
  <cp:revision>1</cp:revision>
  <dcterms:created xsi:type="dcterms:W3CDTF">2019-10-13T17:49:24Z</dcterms:created>
  <dcterms:modified xsi:type="dcterms:W3CDTF">2019-10-13T17:56:20Z</dcterms:modified>
</cp:coreProperties>
</file>