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9A413-AE69-4DF1-A160-50BB45AE8296}" type="datetimeFigureOut">
              <a:rPr lang="ru-RU" smtClean="0"/>
              <a:t>13.10.2019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17F43-2770-4929-A957-EE3185DE4E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9A413-AE69-4DF1-A160-50BB45AE8296}" type="datetimeFigureOut">
              <a:rPr lang="ru-RU" smtClean="0"/>
              <a:t>13.10.2019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17F43-2770-4929-A957-EE3185DE4E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9A413-AE69-4DF1-A160-50BB45AE8296}" type="datetimeFigureOut">
              <a:rPr lang="ru-RU" smtClean="0"/>
              <a:t>13.10.2019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17F43-2770-4929-A957-EE3185DE4E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9A413-AE69-4DF1-A160-50BB45AE8296}" type="datetimeFigureOut">
              <a:rPr lang="ru-RU" smtClean="0"/>
              <a:t>13.10.2019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17F43-2770-4929-A957-EE3185DE4E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9A413-AE69-4DF1-A160-50BB45AE8296}" type="datetimeFigureOut">
              <a:rPr lang="ru-RU" smtClean="0"/>
              <a:t>13.10.2019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17F43-2770-4929-A957-EE3185DE4E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9A413-AE69-4DF1-A160-50BB45AE8296}" type="datetimeFigureOut">
              <a:rPr lang="ru-RU" smtClean="0"/>
              <a:t>13.10.2019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17F43-2770-4929-A957-EE3185DE4E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9A413-AE69-4DF1-A160-50BB45AE8296}" type="datetimeFigureOut">
              <a:rPr lang="ru-RU" smtClean="0"/>
              <a:t>13.10.2019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17F43-2770-4929-A957-EE3185DE4E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9A413-AE69-4DF1-A160-50BB45AE8296}" type="datetimeFigureOut">
              <a:rPr lang="ru-RU" smtClean="0"/>
              <a:t>13.10.2019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17F43-2770-4929-A957-EE3185DE4E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9A413-AE69-4DF1-A160-50BB45AE8296}" type="datetimeFigureOut">
              <a:rPr lang="ru-RU" smtClean="0"/>
              <a:t>13.10.2019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17F43-2770-4929-A957-EE3185DE4E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9A413-AE69-4DF1-A160-50BB45AE8296}" type="datetimeFigureOut">
              <a:rPr lang="ru-RU" smtClean="0"/>
              <a:t>13.10.2019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17F43-2770-4929-A957-EE3185DE4E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9A413-AE69-4DF1-A160-50BB45AE8296}" type="datetimeFigureOut">
              <a:rPr lang="ru-RU" smtClean="0"/>
              <a:t>13.10.2019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17F43-2770-4929-A957-EE3185DE4E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59A413-AE69-4DF1-A160-50BB45AE8296}" type="datetimeFigureOut">
              <a:rPr lang="ru-RU" smtClean="0"/>
              <a:t>13.10.2019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B17F43-2770-4929-A957-EE3185DE4EC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Рекурсия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Условие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Вычислитель знает операции:</a:t>
            </a:r>
          </a:p>
          <a:p>
            <a:pPr>
              <a:buNone/>
            </a:pPr>
            <a:r>
              <a:rPr lang="ru-RU" dirty="0" smtClean="0"/>
              <a:t>Прибавить 1</a:t>
            </a:r>
          </a:p>
          <a:p>
            <a:pPr>
              <a:buNone/>
            </a:pPr>
            <a:r>
              <a:rPr lang="ru-RU" dirty="0" smtClean="0"/>
              <a:t>Умножить на 3</a:t>
            </a:r>
          </a:p>
          <a:p>
            <a:pPr>
              <a:buNone/>
            </a:pPr>
            <a:r>
              <a:rPr lang="ru-RU" dirty="0" smtClean="0"/>
              <a:t>Возведение в квадрат</a:t>
            </a:r>
          </a:p>
          <a:p>
            <a:pPr>
              <a:buNone/>
            </a:pPr>
            <a:r>
              <a:rPr lang="ru-RU" dirty="0" smtClean="0"/>
              <a:t>Сколько способов позволяют получить из числа </a:t>
            </a:r>
            <a:r>
              <a:rPr lang="en-US" dirty="0" smtClean="0"/>
              <a:t>a </a:t>
            </a:r>
            <a:r>
              <a:rPr lang="ru-RU" dirty="0" smtClean="0"/>
              <a:t>число </a:t>
            </a:r>
            <a:r>
              <a:rPr lang="en-US" dirty="0" smtClean="0"/>
              <a:t>b</a:t>
            </a:r>
            <a:r>
              <a:rPr lang="ru-RU" dirty="0" smtClean="0"/>
              <a:t>?</a:t>
            </a:r>
          </a:p>
          <a:p>
            <a:pPr>
              <a:buNone/>
            </a:pPr>
            <a:r>
              <a:rPr lang="ru-RU" dirty="0" smtClean="0"/>
              <a:t>2</a:t>
            </a:r>
            <a:r>
              <a:rPr lang="en-US" smtClean="0"/>
              <a:t>&lt;a&lt;b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Решение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stdio.h</a:t>
            </a:r>
            <a:r>
              <a:rPr lang="en-US" dirty="0" smtClean="0"/>
              <a:t>&gt;</a:t>
            </a:r>
          </a:p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n=0, a, b;</a:t>
            </a:r>
          </a:p>
          <a:p>
            <a:pPr>
              <a:buNone/>
            </a:pPr>
            <a:r>
              <a:rPr lang="en-US" dirty="0" smtClean="0"/>
              <a:t>void </a:t>
            </a:r>
            <a:r>
              <a:rPr lang="en-US" dirty="0" err="1" smtClean="0"/>
              <a:t>funct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z)</a:t>
            </a:r>
          </a:p>
          <a:p>
            <a:pPr>
              <a:buNone/>
            </a:pPr>
            <a:r>
              <a:rPr lang="en-US" dirty="0" smtClean="0"/>
              <a:t>{</a:t>
            </a:r>
          </a:p>
          <a:p>
            <a:pPr>
              <a:buNone/>
            </a:pPr>
            <a:r>
              <a:rPr lang="en-US" dirty="0" smtClean="0"/>
              <a:t>	if (z+1&lt;=b){ </a:t>
            </a:r>
            <a:r>
              <a:rPr lang="en-US" dirty="0" err="1" smtClean="0"/>
              <a:t>funct</a:t>
            </a:r>
            <a:r>
              <a:rPr lang="en-US" dirty="0" smtClean="0"/>
              <a:t>(z+1);	}</a:t>
            </a:r>
          </a:p>
          <a:p>
            <a:pPr>
              <a:buNone/>
            </a:pPr>
            <a:r>
              <a:rPr lang="en-US" dirty="0" smtClean="0"/>
              <a:t>	if (z*3&lt;=b){ </a:t>
            </a:r>
            <a:r>
              <a:rPr lang="en-US" dirty="0" err="1" smtClean="0"/>
              <a:t>funct</a:t>
            </a:r>
            <a:r>
              <a:rPr lang="en-US" dirty="0" smtClean="0"/>
              <a:t>(z*3);	}</a:t>
            </a:r>
          </a:p>
          <a:p>
            <a:pPr>
              <a:buNone/>
            </a:pPr>
            <a:r>
              <a:rPr lang="en-US" dirty="0" smtClean="0"/>
              <a:t>	if (z*z&lt;=b){ </a:t>
            </a:r>
            <a:r>
              <a:rPr lang="en-US" dirty="0" err="1" smtClean="0"/>
              <a:t>funct</a:t>
            </a:r>
            <a:r>
              <a:rPr lang="en-US" dirty="0" smtClean="0"/>
              <a:t>(z*z);	}</a:t>
            </a:r>
          </a:p>
          <a:p>
            <a:pPr>
              <a:buNone/>
            </a:pPr>
            <a:r>
              <a:rPr lang="en-US" dirty="0" smtClean="0"/>
              <a:t>	if (z==b){n++;	}</a:t>
            </a:r>
          </a:p>
          <a:p>
            <a:pPr>
              <a:buNone/>
            </a:pPr>
            <a:r>
              <a:rPr lang="en-US" dirty="0" smtClean="0"/>
              <a:t>}</a:t>
            </a:r>
          </a:p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main()</a:t>
            </a:r>
          </a:p>
          <a:p>
            <a:pPr>
              <a:buNone/>
            </a:pPr>
            <a:r>
              <a:rPr lang="en-US" dirty="0" smtClean="0"/>
              <a:t>{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scanf</a:t>
            </a:r>
            <a:r>
              <a:rPr lang="en-US" dirty="0" smtClean="0"/>
              <a:t> ("%</a:t>
            </a:r>
            <a:r>
              <a:rPr lang="en-US" dirty="0" err="1" smtClean="0"/>
              <a:t>i</a:t>
            </a:r>
            <a:r>
              <a:rPr lang="en-US" dirty="0" smtClean="0"/>
              <a:t> %</a:t>
            </a:r>
            <a:r>
              <a:rPr lang="en-US" dirty="0" err="1" smtClean="0"/>
              <a:t>i",&amp;a</a:t>
            </a:r>
            <a:r>
              <a:rPr lang="en-US" dirty="0" smtClean="0"/>
              <a:t>, &amp;b);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funct</a:t>
            </a:r>
            <a:r>
              <a:rPr lang="en-US" dirty="0" smtClean="0"/>
              <a:t>(a);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printf</a:t>
            </a:r>
            <a:r>
              <a:rPr lang="en-US" dirty="0" smtClean="0"/>
              <a:t> ("%</a:t>
            </a:r>
            <a:r>
              <a:rPr lang="en-US" dirty="0" err="1" smtClean="0"/>
              <a:t>i",n</a:t>
            </a:r>
            <a:r>
              <a:rPr lang="en-US" dirty="0" smtClean="0"/>
              <a:t>);</a:t>
            </a:r>
          </a:p>
          <a:p>
            <a:pPr>
              <a:buNone/>
            </a:pPr>
            <a:r>
              <a:rPr lang="en-US" dirty="0" smtClean="0"/>
              <a:t>	return (0);</a:t>
            </a:r>
          </a:p>
          <a:p>
            <a:pPr>
              <a:buNone/>
            </a:pPr>
            <a:r>
              <a:rPr lang="en-US" dirty="0" smtClean="0"/>
              <a:t>}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44</Words>
  <Application>Microsoft Office PowerPoint</Application>
  <PresentationFormat>Экран (4:3)</PresentationFormat>
  <Paragraphs>25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Рекурсия</vt:lpstr>
      <vt:lpstr>Условие</vt:lpstr>
      <vt:lpstr>Решение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Рекурсия</dc:title>
  <dc:creator>admin</dc:creator>
  <cp:lastModifiedBy>admin</cp:lastModifiedBy>
  <cp:revision>1</cp:revision>
  <dcterms:created xsi:type="dcterms:W3CDTF">2019-10-13T17:49:24Z</dcterms:created>
  <dcterms:modified xsi:type="dcterms:W3CDTF">2019-10-13T17:56:20Z</dcterms:modified>
</cp:coreProperties>
</file>