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F073-DC3D-4E94-86AD-057233CF4B7E}" type="datetimeFigureOut">
              <a:rPr lang="ru-RU" smtClean="0"/>
              <a:t>03.12.2016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6C43-C638-4CA2-9752-4D09E26782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30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F073-DC3D-4E94-86AD-057233CF4B7E}" type="datetimeFigureOut">
              <a:rPr lang="ru-RU" smtClean="0"/>
              <a:t>03.12.2016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6C43-C638-4CA2-9752-4D09E26782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5839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F073-DC3D-4E94-86AD-057233CF4B7E}" type="datetimeFigureOut">
              <a:rPr lang="ru-RU" smtClean="0"/>
              <a:t>03.12.2016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6C43-C638-4CA2-9752-4D09E26782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692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F073-DC3D-4E94-86AD-057233CF4B7E}" type="datetimeFigureOut">
              <a:rPr lang="ru-RU" smtClean="0"/>
              <a:t>03.12.2016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6C43-C638-4CA2-9752-4D09E26782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9448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F073-DC3D-4E94-86AD-057233CF4B7E}" type="datetimeFigureOut">
              <a:rPr lang="ru-RU" smtClean="0"/>
              <a:t>03.12.2016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6C43-C638-4CA2-9752-4D09E26782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3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F073-DC3D-4E94-86AD-057233CF4B7E}" type="datetimeFigureOut">
              <a:rPr lang="ru-RU" smtClean="0"/>
              <a:t>03.12.2016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6C43-C638-4CA2-9752-4D09E26782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62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F073-DC3D-4E94-86AD-057233CF4B7E}" type="datetimeFigureOut">
              <a:rPr lang="ru-RU" smtClean="0"/>
              <a:t>03.12.2016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6C43-C638-4CA2-9752-4D09E26782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778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F073-DC3D-4E94-86AD-057233CF4B7E}" type="datetimeFigureOut">
              <a:rPr lang="ru-RU" smtClean="0"/>
              <a:t>03.12.2016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6C43-C638-4CA2-9752-4D09E26782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7676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F073-DC3D-4E94-86AD-057233CF4B7E}" type="datetimeFigureOut">
              <a:rPr lang="ru-RU" smtClean="0"/>
              <a:t>03.12.2016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6C43-C638-4CA2-9752-4D09E26782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418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F073-DC3D-4E94-86AD-057233CF4B7E}" type="datetimeFigureOut">
              <a:rPr lang="ru-RU" smtClean="0"/>
              <a:t>03.12.2016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6C43-C638-4CA2-9752-4D09E26782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879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F073-DC3D-4E94-86AD-057233CF4B7E}" type="datetimeFigureOut">
              <a:rPr lang="ru-RU" smtClean="0"/>
              <a:t>03.12.2016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6C43-C638-4CA2-9752-4D09E26782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868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F073-DC3D-4E94-86AD-057233CF4B7E}" type="datetimeFigureOut">
              <a:rPr lang="ru-RU" smtClean="0"/>
              <a:t>03.12.2016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F6C43-C638-4CA2-9752-4D09E26782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0211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700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IP -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адресация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0078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Решение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1600200"/>
            <a:ext cx="6419056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Имеется адрес:	 178</a:t>
            </a:r>
            <a:r>
              <a:rPr lang="en-US" dirty="0" smtClean="0"/>
              <a:t>.147.216.87</a:t>
            </a:r>
          </a:p>
          <a:p>
            <a:pPr marL="0" indent="0">
              <a:buNone/>
            </a:pPr>
            <a:r>
              <a:rPr lang="ru-RU" dirty="0" smtClean="0"/>
              <a:t>Маска ввода:	255.255.224.0</a:t>
            </a:r>
          </a:p>
          <a:p>
            <a:pPr marL="0" indent="0">
              <a:buNone/>
            </a:pPr>
            <a:r>
              <a:rPr lang="ru-RU" dirty="0" smtClean="0"/>
              <a:t>Первые два числа маски принимают максимальное значение – 255 и следовательно целиком принадлежат номеру сети, четвёртый – 0, целиком принадлежат номеру компьютера. Третье число делится между ними.</a:t>
            </a:r>
          </a:p>
          <a:p>
            <a:pPr marL="0" indent="0">
              <a:buNone/>
            </a:pPr>
            <a:r>
              <a:rPr lang="ru-RU" dirty="0" smtClean="0"/>
              <a:t>Получаем:</a:t>
            </a:r>
          </a:p>
          <a:p>
            <a:pPr marL="0" indent="0">
              <a:buNone/>
            </a:pPr>
            <a:r>
              <a:rPr lang="ru-RU" dirty="0" smtClean="0"/>
              <a:t>Сеть: 		178.147.?.0</a:t>
            </a:r>
          </a:p>
          <a:p>
            <a:pPr marL="0" indent="0">
              <a:buNone/>
            </a:pPr>
            <a:r>
              <a:rPr lang="ru-RU" dirty="0" smtClean="0"/>
              <a:t>Комп.:	0.0.?.87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969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Решение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1600200"/>
            <a:ext cx="6419056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Имеется адрес:	 178</a:t>
            </a:r>
            <a:r>
              <a:rPr lang="en-US" dirty="0" smtClean="0"/>
              <a:t>.147.216.87</a:t>
            </a:r>
          </a:p>
          <a:p>
            <a:pPr marL="0" indent="0">
              <a:buNone/>
            </a:pPr>
            <a:r>
              <a:rPr lang="ru-RU" dirty="0" smtClean="0"/>
              <a:t>Маска ввода:	255.255.224.0</a:t>
            </a:r>
          </a:p>
          <a:p>
            <a:pPr marL="0" indent="0">
              <a:buNone/>
            </a:pPr>
            <a:r>
              <a:rPr lang="ru-RU" dirty="0" smtClean="0"/>
              <a:t>Делим третье число.</a:t>
            </a:r>
          </a:p>
          <a:p>
            <a:pPr marL="0" indent="0">
              <a:buNone/>
            </a:pPr>
            <a:r>
              <a:rPr lang="ru-RU" dirty="0" smtClean="0"/>
              <a:t>224(число маски)=128+64+32, значит биты «128» «64» и «32» относятся к сети, а остальные к маске.</a:t>
            </a:r>
          </a:p>
          <a:p>
            <a:pPr marL="0" indent="0">
              <a:buNone/>
            </a:pPr>
            <a:r>
              <a:rPr lang="ru-RU" dirty="0" smtClean="0"/>
              <a:t>Число адреса 216=128+64+16+8</a:t>
            </a:r>
          </a:p>
          <a:p>
            <a:pPr marL="0" indent="0">
              <a:buNone/>
            </a:pPr>
            <a:r>
              <a:rPr lang="ru-RU" dirty="0" smtClean="0"/>
              <a:t>Как выяснилось, 128 и 64 относятся к сети</a:t>
            </a:r>
          </a:p>
          <a:p>
            <a:pPr marL="0" indent="0">
              <a:buNone/>
            </a:pPr>
            <a:r>
              <a:rPr lang="ru-RU" dirty="0" smtClean="0"/>
              <a:t>(32 – то же относится, но его не оказалось)</a:t>
            </a:r>
          </a:p>
          <a:p>
            <a:pPr marL="0" indent="0">
              <a:buNone/>
            </a:pPr>
            <a:r>
              <a:rPr lang="ru-RU" dirty="0" smtClean="0"/>
              <a:t>Тогда к сети отходит 128+64=192, к номеру компьютера всё остальное: 16+8=24</a:t>
            </a:r>
          </a:p>
          <a:p>
            <a:pPr marL="0" indent="0">
              <a:buNone/>
            </a:pPr>
            <a:r>
              <a:rPr lang="ru-RU" dirty="0" smtClean="0"/>
              <a:t>Получаем:</a:t>
            </a:r>
          </a:p>
          <a:p>
            <a:pPr marL="0" indent="0">
              <a:buNone/>
            </a:pPr>
            <a:r>
              <a:rPr lang="ru-RU" dirty="0" smtClean="0"/>
              <a:t>Сеть: 		178.147.192.0</a:t>
            </a:r>
          </a:p>
          <a:p>
            <a:pPr marL="0" indent="0">
              <a:buNone/>
            </a:pPr>
            <a:r>
              <a:rPr lang="ru-RU" dirty="0" smtClean="0"/>
              <a:t>Комп.:		0.0.24.87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555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Важно 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1340768"/>
            <a:ext cx="6635080" cy="478539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Для номера компьютера во внутренней сети не может использоваться 0 (широковещательный и адрес шлюза). Таким образом</a:t>
            </a:r>
          </a:p>
          <a:p>
            <a:pPr marL="0" indent="0">
              <a:buNone/>
            </a:pPr>
            <a:r>
              <a:rPr lang="ru-RU" sz="2800" dirty="0" smtClean="0"/>
              <a:t>Максимальное количество компьютеров= = Число адресов в сети -2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54550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№ 3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1600200"/>
            <a:ext cx="6419056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Сколько компьютеров можно поместить в сеть с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маской ввода:	255.255.255.224</a:t>
            </a:r>
          </a:p>
        </p:txBody>
      </p:sp>
    </p:spTree>
    <p:extLst>
      <p:ext uri="{BB962C8B-B14F-4D97-AF65-F5344CB8AC3E}">
        <p14:creationId xmlns:p14="http://schemas.microsoft.com/office/powerpoint/2010/main" val="2835057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Решение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1600200"/>
            <a:ext cx="6419056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М</a:t>
            </a:r>
            <a:r>
              <a:rPr lang="ru-RU" dirty="0" smtClean="0"/>
              <a:t>аска ввода:	255.255.255.224</a:t>
            </a:r>
          </a:p>
          <a:p>
            <a:pPr marL="0" indent="0">
              <a:buNone/>
            </a:pPr>
            <a:r>
              <a:rPr lang="ru-RU" dirty="0" smtClean="0"/>
              <a:t>Очевидно, что к номеру компьютера относится часть последнего числа </a:t>
            </a:r>
            <a:r>
              <a:rPr lang="en-US" dirty="0" smtClean="0"/>
              <a:t>IP </a:t>
            </a:r>
            <a:r>
              <a:rPr lang="ru-RU" dirty="0" smtClean="0"/>
              <a:t>адреса.</a:t>
            </a:r>
          </a:p>
          <a:p>
            <a:pPr marL="0" indent="0">
              <a:buNone/>
            </a:pPr>
            <a:r>
              <a:rPr lang="ru-RU" dirty="0" smtClean="0"/>
              <a:t>К сети относятся:</a:t>
            </a:r>
          </a:p>
          <a:p>
            <a:pPr marL="0" indent="0">
              <a:buNone/>
            </a:pPr>
            <a:r>
              <a:rPr lang="ru-RU" dirty="0" smtClean="0"/>
              <a:t>224=128+64+32</a:t>
            </a:r>
          </a:p>
          <a:p>
            <a:pPr marL="0" indent="0">
              <a:buNone/>
            </a:pPr>
            <a:r>
              <a:rPr lang="ru-RU" dirty="0" smtClean="0"/>
              <a:t>Тогда остальные биты 16,8,4,2,1 относятся к номеру компьютера</a:t>
            </a:r>
          </a:p>
          <a:p>
            <a:pPr marL="0" indent="0">
              <a:buNone/>
            </a:pPr>
            <a:r>
              <a:rPr lang="ru-RU" dirty="0" smtClean="0"/>
              <a:t>Максимально можно получить 16+8+4+2+1=31. Номер в сети может принимать значение от 0 до 31 – 32 значения. 32-2=30. </a:t>
            </a:r>
            <a:r>
              <a:rPr lang="ru-RU" smtClean="0"/>
              <a:t>Ответ 30.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74571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Определение: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600200"/>
            <a:ext cx="6779096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IP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– адрес – уникальный адрес компьютера в сети (не может повторяться в одной сети).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Адрес представляет собой 4 (вариант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P4)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или 6 (вариант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6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байт для удобства записываемы 4 (или 6) числами в диапазоне от 0 до 255.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Например: 192.168.45.94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911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Информация: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600200"/>
            <a:ext cx="6779096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IP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– адрес – несёт два вида информации: номер сети и номер компьютера в данной сети. Для разделения этой информации используется маска ввода. </a:t>
            </a:r>
            <a:r>
              <a:rPr lang="en-US" b="1" i="1" dirty="0" smtClean="0">
                <a:solidFill>
                  <a:srgbClr val="FF0000"/>
                </a:solidFill>
              </a:rPr>
              <a:t>IP </a:t>
            </a:r>
            <a:r>
              <a:rPr lang="ru-RU" b="1" i="1" dirty="0" smtClean="0">
                <a:solidFill>
                  <a:srgbClr val="FF0000"/>
                </a:solidFill>
              </a:rPr>
              <a:t>адрес без маски ввода – </a:t>
            </a:r>
            <a:r>
              <a:rPr lang="ru-RU" b="1" i="1" dirty="0" err="1" smtClean="0">
                <a:solidFill>
                  <a:srgbClr val="FF0000"/>
                </a:solidFill>
              </a:rPr>
              <a:t>бессмысленен</a:t>
            </a:r>
            <a:r>
              <a:rPr lang="ru-RU" b="1" i="1" dirty="0" smtClean="0">
                <a:solidFill>
                  <a:srgbClr val="FF0000"/>
                </a:solidFill>
              </a:rPr>
              <a:t>!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Например: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192.168.47.74/12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что означает, что первые 12 бит адреса – номер сети, а остальные 20 бит – номер компьютера.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474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Информация: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600200"/>
            <a:ext cx="67790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Для удобства маску ввода обычно тоже представляют числами в диапазоне от 0 до 255.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Например: адрес: 	192.168.45.94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Маска:			255.255.224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.0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571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Информация: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600200"/>
            <a:ext cx="67790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Числа в маске ввода могут принимать не любые значения, т.к. номер сети – это первые биты адреса до первого нуля. Таким образом в двоичной записи маски после первого появившегося нуля единиц быть не может! Тогда возможное число – это сумма только старших бит.</a:t>
            </a:r>
          </a:p>
        </p:txBody>
      </p:sp>
    </p:spTree>
    <p:extLst>
      <p:ext uri="{BB962C8B-B14F-4D97-AF65-F5344CB8AC3E}">
        <p14:creationId xmlns:p14="http://schemas.microsoft.com/office/powerpoint/2010/main" val="3282796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Возможные значения </a:t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маске ввода: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600200"/>
            <a:ext cx="67790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О бит	Значение 0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1 бит	Значение 128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2 бит	Значение 128+64=192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3 бита	Значение 128+64+32=224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4 бита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Значение 128+64+32+16=240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5 бит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Значение 128+64+32+16+8=248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6 бит	Значение 128+64+32+16+8+4=252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7 бит	Значение 128+64+32+16+8+4+2=254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8 бит	 Значение 128+64+32+16+8+4+2+1=255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Других вариантов не существует.</a:t>
            </a:r>
          </a:p>
          <a:p>
            <a:pPr marL="0" indent="0">
              <a:buNone/>
            </a:pP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677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№ 1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1600200"/>
            <a:ext cx="6419056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Имеется адрес:	 178</a:t>
            </a:r>
            <a:r>
              <a:rPr lang="en-US" dirty="0" smtClean="0"/>
              <a:t>.147.216.87</a:t>
            </a:r>
          </a:p>
          <a:p>
            <a:pPr marL="0" indent="0">
              <a:buNone/>
            </a:pPr>
            <a:r>
              <a:rPr lang="ru-RU" dirty="0" smtClean="0"/>
              <a:t>Маска ввода:	255.255.0.0</a:t>
            </a:r>
          </a:p>
          <a:p>
            <a:pPr marL="0" indent="0">
              <a:buNone/>
            </a:pPr>
            <a:r>
              <a:rPr lang="ru-RU" dirty="0" smtClean="0"/>
              <a:t>Найти номер компьютера и номер сети.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446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Решение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1600200"/>
            <a:ext cx="6419056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Имеется адрес:	 178</a:t>
            </a:r>
            <a:r>
              <a:rPr lang="en-US" dirty="0" smtClean="0"/>
              <a:t>.147.216.87</a:t>
            </a:r>
          </a:p>
          <a:p>
            <a:pPr marL="0" indent="0">
              <a:buNone/>
            </a:pPr>
            <a:r>
              <a:rPr lang="ru-RU" dirty="0" smtClean="0"/>
              <a:t>Маска ввода:	255.255.0.0</a:t>
            </a:r>
          </a:p>
          <a:p>
            <a:pPr marL="0" indent="0">
              <a:buNone/>
            </a:pPr>
            <a:r>
              <a:rPr lang="ru-RU" dirty="0" smtClean="0"/>
              <a:t>Первые два числа маски принимают максимальное значение – 255 и следовательно целиком принадлежат номеру сети, третий и четвёртый – 0, целиком принадлежат номеру компьютера. В итоге:</a:t>
            </a:r>
          </a:p>
          <a:p>
            <a:pPr marL="0" indent="0">
              <a:buNone/>
            </a:pPr>
            <a:r>
              <a:rPr lang="ru-RU" dirty="0" smtClean="0"/>
              <a:t>Сеть: 		178.147.0.0</a:t>
            </a:r>
          </a:p>
          <a:p>
            <a:pPr marL="0" indent="0">
              <a:buNone/>
            </a:pPr>
            <a:r>
              <a:rPr lang="ru-RU" dirty="0" smtClean="0"/>
              <a:t>Комп.:	0.0.216.87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92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№ 2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1600200"/>
            <a:ext cx="6419056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Имеется адрес:	 178</a:t>
            </a:r>
            <a:r>
              <a:rPr lang="en-US" dirty="0" smtClean="0"/>
              <a:t>.147.216.87</a:t>
            </a:r>
          </a:p>
          <a:p>
            <a:pPr marL="0" indent="0">
              <a:buNone/>
            </a:pPr>
            <a:r>
              <a:rPr lang="ru-RU" dirty="0" smtClean="0"/>
              <a:t>Маска ввода:	255.255.224.0</a:t>
            </a:r>
          </a:p>
          <a:p>
            <a:pPr marL="0" indent="0">
              <a:buNone/>
            </a:pPr>
            <a:r>
              <a:rPr lang="ru-RU" dirty="0" smtClean="0"/>
              <a:t>Найти номер компьютера и номер сети.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64717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264</Words>
  <Application>Microsoft Office PowerPoint</Application>
  <PresentationFormat>Экран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IP - адресация</vt:lpstr>
      <vt:lpstr>Определение:</vt:lpstr>
      <vt:lpstr>Информация:</vt:lpstr>
      <vt:lpstr>Информация:</vt:lpstr>
      <vt:lpstr>Информация:</vt:lpstr>
      <vt:lpstr>Возможные значения  в маске ввода:</vt:lpstr>
      <vt:lpstr>Пример № 1</vt:lpstr>
      <vt:lpstr>Решение</vt:lpstr>
      <vt:lpstr>Пример № 2</vt:lpstr>
      <vt:lpstr>Решение</vt:lpstr>
      <vt:lpstr>Решение</vt:lpstr>
      <vt:lpstr>Важно !</vt:lpstr>
      <vt:lpstr>Пример № 3</vt:lpstr>
      <vt:lpstr>Решение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- адресация</dc:title>
  <dc:creator>Учитель</dc:creator>
  <cp:lastModifiedBy>Учитель</cp:lastModifiedBy>
  <cp:revision>8</cp:revision>
  <dcterms:created xsi:type="dcterms:W3CDTF">2016-11-26T08:39:06Z</dcterms:created>
  <dcterms:modified xsi:type="dcterms:W3CDTF">2016-12-03T10:23:15Z</dcterms:modified>
</cp:coreProperties>
</file>