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61C0-357C-43A6-81CD-B213DBFCDD4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E6AF-69F7-40E2-8B78-AE6911B05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61C0-357C-43A6-81CD-B213DBFCDD4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E6AF-69F7-40E2-8B78-AE6911B05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61C0-357C-43A6-81CD-B213DBFCDD4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E6AF-69F7-40E2-8B78-AE6911B05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61C0-357C-43A6-81CD-B213DBFCDD4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E6AF-69F7-40E2-8B78-AE6911B05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61C0-357C-43A6-81CD-B213DBFCDD4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E6AF-69F7-40E2-8B78-AE6911B05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61C0-357C-43A6-81CD-B213DBFCDD4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E6AF-69F7-40E2-8B78-AE6911B05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61C0-357C-43A6-81CD-B213DBFCDD4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E6AF-69F7-40E2-8B78-AE6911B05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61C0-357C-43A6-81CD-B213DBFCDD4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E6AF-69F7-40E2-8B78-AE6911B05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61C0-357C-43A6-81CD-B213DBFCDD4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E6AF-69F7-40E2-8B78-AE6911B05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61C0-357C-43A6-81CD-B213DBFCDD4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E6AF-69F7-40E2-8B78-AE6911B05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261C0-357C-43A6-81CD-B213DBFCDD4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E6AF-69F7-40E2-8B78-AE6911B058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261C0-357C-43A6-81CD-B213DBFCDD40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1E6AF-69F7-40E2-8B78-AE6911B0588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Расчёт размеров графического файла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Прежде чем делать задачи для самостоятельного выполнения…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Самое хитрое в задачах подобного рода и выделить степени двойки. Попробуй-ка догадаться, к примеру, что 896=7×2</a:t>
            </a:r>
            <a:r>
              <a:rPr lang="ru-RU" baseline="30000" dirty="0" smtClean="0"/>
              <a:t>7 </a:t>
            </a:r>
            <a:r>
              <a:rPr lang="ru-RU" dirty="0" smtClean="0"/>
              <a:t>Поэтому я рекомендую подождать с выполнением этих задач до ближайшего урока технологии. А там мы и </a:t>
            </a:r>
            <a:r>
              <a:rPr lang="ru-RU" dirty="0" err="1" smtClean="0"/>
              <a:t>програмку</a:t>
            </a:r>
            <a:r>
              <a:rPr lang="ru-RU" dirty="0" smtClean="0"/>
              <a:t> хитрую для этой цели сделаем…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 для самостоятельного решения.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Видеокамера работает с разрешением 320×480 точек. Количество цветов 15. Какое количество информации занимает 1 кадр.</a:t>
            </a:r>
          </a:p>
          <a:p>
            <a:pPr marL="514350" indent="-514350">
              <a:buAutoNum type="arabicPeriod"/>
            </a:pPr>
            <a:r>
              <a:rPr lang="ru-RU" dirty="0" smtClean="0"/>
              <a:t>Сколько цветов можно использовать если видеокамера снимает с разрешением 3072×2560 точек, а размер файла не может превышать 5 </a:t>
            </a:r>
            <a:r>
              <a:rPr lang="ru-RU" smtClean="0"/>
              <a:t>МБайт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подхода.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Знаками алфавита в данном случае являются различные цвета. Таким образом количество цветов </a:t>
            </a:r>
            <a:r>
              <a:rPr lang="en-US" dirty="0" smtClean="0"/>
              <a:t>N </a:t>
            </a:r>
            <a:r>
              <a:rPr lang="ru-RU" dirty="0" smtClean="0"/>
              <a:t>и количество информации на один цвет связаны уже знакомым нам соотношением </a:t>
            </a:r>
            <a:r>
              <a:rPr lang="en-US" dirty="0" smtClean="0"/>
              <a:t>N≤2</a:t>
            </a:r>
            <a:r>
              <a:rPr lang="en-US" baseline="30000" dirty="0" smtClean="0"/>
              <a:t>i</a:t>
            </a:r>
            <a:r>
              <a:rPr lang="en-US" dirty="0" smtClean="0"/>
              <a:t>. </a:t>
            </a:r>
            <a:r>
              <a:rPr lang="ru-RU" dirty="0" smtClean="0"/>
              <a:t>Поскольку графический файл представляет собой прямоугольник </a:t>
            </a:r>
            <a:r>
              <a:rPr lang="en-US" dirty="0" smtClean="0"/>
              <a:t>a </a:t>
            </a:r>
            <a:r>
              <a:rPr lang="ru-RU" dirty="0" smtClean="0"/>
              <a:t>точек по горизонтали и </a:t>
            </a:r>
            <a:r>
              <a:rPr lang="en-US" dirty="0" smtClean="0"/>
              <a:t>b </a:t>
            </a:r>
            <a:r>
              <a:rPr lang="ru-RU" dirty="0" smtClean="0"/>
              <a:t>точек по вертикали, то искомый объём информации </a:t>
            </a:r>
            <a:r>
              <a:rPr lang="en-US" dirty="0" smtClean="0"/>
              <a:t>I=</a:t>
            </a:r>
            <a:r>
              <a:rPr lang="en-US" dirty="0" err="1" smtClean="0"/>
              <a:t>a×b×i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№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Камера снимает изображение с разрешением 512×768 точек, используя 12 цветов. Какое количество информации потребуется для одного кадра?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Решение №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21145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Ищем количество информации на одну точку. Ближайшая степень двойки, превышающая 12 (количество цветов, по условию) это 16.</a:t>
            </a:r>
          </a:p>
          <a:p>
            <a:pPr>
              <a:buNone/>
            </a:pPr>
            <a:r>
              <a:rPr lang="ru-RU" dirty="0" smtClean="0"/>
              <a:t>12≤2</a:t>
            </a:r>
            <a:r>
              <a:rPr lang="ru-RU" baseline="30000" dirty="0" smtClean="0"/>
              <a:t>4</a:t>
            </a:r>
            <a:r>
              <a:rPr lang="ru-RU" dirty="0" smtClean="0"/>
              <a:t>, тогда </a:t>
            </a:r>
            <a:r>
              <a:rPr lang="en-US" dirty="0"/>
              <a:t>i</a:t>
            </a:r>
            <a:r>
              <a:rPr lang="en-US" dirty="0" smtClean="0"/>
              <a:t> = 4. </a:t>
            </a:r>
            <a:r>
              <a:rPr lang="ru-RU" dirty="0" smtClean="0"/>
              <a:t>Получаем </a:t>
            </a:r>
            <a:r>
              <a:rPr lang="en-US" dirty="0" smtClean="0"/>
              <a:t>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844550" y="2714625"/>
          <a:ext cx="6281738" cy="736600"/>
        </p:xfrm>
        <a:graphic>
          <a:graphicData uri="http://schemas.openxmlformats.org/presentationml/2006/ole">
            <p:oleObj spid="_x0000_s1026" name="Формула" r:id="rId3" imgW="1841400" imgH="215640" progId="Equation.3">
              <p:embed/>
            </p:oleObj>
          </a:graphicData>
        </a:graphic>
      </p:graphicFrame>
      <p:sp>
        <p:nvSpPr>
          <p:cNvPr id="6" name="Содержимое 2"/>
          <p:cNvSpPr txBox="1">
            <a:spLocks/>
          </p:cNvSpPr>
          <p:nvPr/>
        </p:nvSpPr>
        <p:spPr>
          <a:xfrm>
            <a:off x="500034" y="3357562"/>
            <a:ext cx="8229600" cy="29289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Считать не торопимся,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переводим бит в байты, для этого надо поделить на 8 = 2</a:t>
            </a:r>
            <a:r>
              <a:rPr kumimoji="0" lang="ru-RU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а </a:t>
            </a:r>
            <a:r>
              <a:rPr lang="ru-RU" sz="3200" dirty="0" smtClean="0"/>
              <a:t>потом в килобайты, для этого количество байт надо поделить на 1024=2</a:t>
            </a:r>
            <a:r>
              <a:rPr lang="ru-RU" sz="3200" baseline="30000" dirty="0" smtClean="0"/>
              <a:t>10</a:t>
            </a:r>
            <a:r>
              <a:rPr lang="ru-RU" sz="3200" dirty="0" smtClean="0"/>
              <a:t>.Удобно и наше число представить , выделив степени двойки.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3200" dirty="0" smtClean="0"/>
              <a:t>512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=2</a:t>
            </a:r>
            <a:r>
              <a:rPr lang="ru-RU" sz="3200" baseline="30000" dirty="0"/>
              <a:t>9</a:t>
            </a:r>
            <a:r>
              <a:rPr lang="ru-RU" sz="3200" dirty="0" smtClean="0"/>
              <a:t>, 768=3×256=3×2</a:t>
            </a:r>
            <a:r>
              <a:rPr lang="ru-RU" sz="3200" baseline="30000" dirty="0" smtClean="0"/>
              <a:t>8</a:t>
            </a:r>
            <a:r>
              <a:rPr lang="ru-RU" sz="3200" dirty="0" smtClean="0"/>
              <a:t>, 4=2</a:t>
            </a:r>
            <a:r>
              <a:rPr lang="ru-RU" sz="3200" baseline="30000" dirty="0" smtClean="0"/>
              <a:t>2</a:t>
            </a:r>
            <a:r>
              <a:rPr lang="ru-RU" sz="3200" dirty="0" smtClean="0"/>
              <a:t>.</a:t>
            </a:r>
            <a:endParaRPr kumimoji="0" lang="ru-RU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Расчет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785786" y="2059748"/>
          <a:ext cx="7858180" cy="1788351"/>
        </p:xfrm>
        <a:graphic>
          <a:graphicData uri="http://schemas.openxmlformats.org/presentationml/2006/ole">
            <p:oleObj spid="_x0000_s2050" name="Формула" r:id="rId3" imgW="3682800" imgH="83808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№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Камера снимает изображение с разрешением </a:t>
            </a:r>
          </a:p>
          <a:p>
            <a:pPr>
              <a:buNone/>
            </a:pPr>
            <a:r>
              <a:rPr lang="ru-RU" dirty="0" smtClean="0"/>
              <a:t>2048×2560 точек. Какое максимальное число цветов может использовать камера, если на одно изображение можно использовать не более 3 Мбайт информации?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№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866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Количество информации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071538" y="2428868"/>
          <a:ext cx="6500858" cy="1661375"/>
        </p:xfrm>
        <a:graphic>
          <a:graphicData uri="http://schemas.openxmlformats.org/presentationml/2006/ole">
            <p:oleObj spid="_x0000_s3074" name="Формула" r:id="rId3" imgW="1688760" imgH="431640" progId="Equation.3">
              <p:embed/>
            </p:oleObj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428596" y="4357694"/>
            <a:ext cx="8229600" cy="828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/>
              <a:t>Значение 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ru-RU" sz="3200" dirty="0" smtClean="0"/>
              <a:t>нам пока неизвестно</a:t>
            </a:r>
            <a:r>
              <a:rPr lang="en-US" sz="3200" dirty="0" smtClean="0"/>
              <a:t>  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0010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Количество информации считаем в </a:t>
            </a:r>
            <a:r>
              <a:rPr lang="ru-RU" b="1" i="1" u="sng" dirty="0" smtClean="0"/>
              <a:t>битах</a:t>
            </a:r>
            <a:endParaRPr lang="ru-RU" b="1" i="1" u="sng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0" y="2428868"/>
          <a:ext cx="9112314" cy="571504"/>
        </p:xfrm>
        <a:graphic>
          <a:graphicData uri="http://schemas.openxmlformats.org/presentationml/2006/ole">
            <p:oleObj spid="_x0000_s4098" name="Формула" r:id="rId3" imgW="3644640" imgH="228600" progId="Equation.3">
              <p:embed/>
            </p:oleObj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428596" y="3071810"/>
            <a:ext cx="8229600" cy="9001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/>
              <a:t>Приравняем наши результаты</a:t>
            </a:r>
            <a:endParaRPr kumimoji="0" lang="ru-RU" sz="32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874838" y="3714750"/>
          <a:ext cx="3394075" cy="714375"/>
        </p:xfrm>
        <a:graphic>
          <a:graphicData uri="http://schemas.openxmlformats.org/presentationml/2006/ole">
            <p:oleObj spid="_x0000_s4099" name="Формула" r:id="rId4" imgW="965160" imgH="203040" progId="Equation.3">
              <p:embed/>
            </p:oleObj>
          </a:graphicData>
        </a:graphic>
      </p:graphicFrame>
      <p:sp>
        <p:nvSpPr>
          <p:cNvPr id="7" name="Содержимое 2"/>
          <p:cNvSpPr txBox="1">
            <a:spLocks/>
          </p:cNvSpPr>
          <p:nvPr/>
        </p:nvSpPr>
        <p:spPr>
          <a:xfrm>
            <a:off x="214282" y="4429132"/>
            <a:ext cx="8229600" cy="9001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Тогда:</a:t>
            </a:r>
            <a:endParaRPr kumimoji="0" lang="ru-RU" sz="32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642910" y="5072074"/>
          <a:ext cx="7458075" cy="1473200"/>
        </p:xfrm>
        <a:graphic>
          <a:graphicData uri="http://schemas.openxmlformats.org/presentationml/2006/ole">
            <p:oleObj spid="_x0000_s4100" name="Формула" r:id="rId5" imgW="212076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№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Округляем до меньшего значения (мы можем использовать меньше памяти, но не можем больше), а </a:t>
            </a:r>
            <a:r>
              <a:rPr lang="en-US" dirty="0" err="1" smtClean="0"/>
              <a:t>i</a:t>
            </a:r>
            <a:r>
              <a:rPr lang="ru-RU" dirty="0" smtClean="0"/>
              <a:t>, очевидно, число целое.</a:t>
            </a:r>
          </a:p>
          <a:p>
            <a:pPr>
              <a:buNone/>
            </a:pPr>
            <a:r>
              <a:rPr lang="ru-RU" dirty="0" smtClean="0"/>
              <a:t>Тогда </a:t>
            </a:r>
            <a:r>
              <a:rPr lang="en-US" dirty="0" err="1" smtClean="0"/>
              <a:t>i</a:t>
            </a:r>
            <a:r>
              <a:rPr lang="en-US" dirty="0" smtClean="0"/>
              <a:t>=4, N≤2</a:t>
            </a:r>
            <a:r>
              <a:rPr lang="en-US" baseline="30000" dirty="0" smtClean="0"/>
              <a:t>4</a:t>
            </a:r>
            <a:r>
              <a:rPr lang="en-US" dirty="0" smtClean="0"/>
              <a:t>, </a:t>
            </a:r>
            <a:r>
              <a:rPr lang="ru-RU" dirty="0" smtClean="0"/>
              <a:t>2</a:t>
            </a:r>
            <a:r>
              <a:rPr lang="ru-RU" baseline="30000" dirty="0" smtClean="0"/>
              <a:t>4</a:t>
            </a:r>
            <a:r>
              <a:rPr lang="ru-RU" dirty="0" smtClean="0"/>
              <a:t>=16</a:t>
            </a:r>
          </a:p>
          <a:p>
            <a:pPr>
              <a:buNone/>
            </a:pPr>
            <a:r>
              <a:rPr lang="ru-RU" dirty="0" smtClean="0"/>
              <a:t>Ответ: 16.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349</Words>
  <Application>Microsoft Office PowerPoint</Application>
  <PresentationFormat>Экран (4:3)</PresentationFormat>
  <Paragraphs>30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Microsoft Equation 3.0</vt:lpstr>
      <vt:lpstr>Расчёт размеров графического файла</vt:lpstr>
      <vt:lpstr>Принцип подхода.</vt:lpstr>
      <vt:lpstr>Пример № 1</vt:lpstr>
      <vt:lpstr>Решение № 1</vt:lpstr>
      <vt:lpstr>Расчет</vt:lpstr>
      <vt:lpstr>Пример № 2</vt:lpstr>
      <vt:lpstr>Решение № 2</vt:lpstr>
      <vt:lpstr>Решение 2</vt:lpstr>
      <vt:lpstr>Решение № 2</vt:lpstr>
      <vt:lpstr>Прежде чем делать задачи для самостоятельного выполнения…</vt:lpstr>
      <vt:lpstr>Задачи для самостоятельного решения.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Расчёт размеров графического файла</dc:title>
  <dc:creator>admin</dc:creator>
  <cp:lastModifiedBy>admin</cp:lastModifiedBy>
  <cp:revision>5</cp:revision>
  <dcterms:created xsi:type="dcterms:W3CDTF">2020-04-13T21:04:59Z</dcterms:created>
  <dcterms:modified xsi:type="dcterms:W3CDTF">2020-04-14T02:35:36Z</dcterms:modified>
</cp:coreProperties>
</file>