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141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21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83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00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46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42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224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71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84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7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27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9AB24-3706-4342-AA65-A970D86F28FD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D9C8-6117-4726-A4A3-0AFA8D3E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3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060849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Школьные задачи делятся на 4 класса:</a:t>
            </a:r>
          </a:p>
          <a:p>
            <a:pPr marL="514350" indent="-514350">
              <a:buAutoNum type="arabicPeriod"/>
            </a:pPr>
            <a:r>
              <a:rPr lang="ru-RU" dirty="0" smtClean="0"/>
              <a:t>Интересные</a:t>
            </a:r>
          </a:p>
          <a:p>
            <a:pPr marL="514350" indent="-514350">
              <a:buAutoNum type="arabicPeriod"/>
            </a:pPr>
            <a:r>
              <a:rPr lang="ru-RU" dirty="0" smtClean="0"/>
              <a:t>Простые</a:t>
            </a:r>
          </a:p>
          <a:p>
            <a:pPr marL="514350" indent="-514350">
              <a:buAutoNum type="arabicPeriod"/>
            </a:pPr>
            <a:r>
              <a:rPr lang="ru-RU" dirty="0" smtClean="0"/>
              <a:t>Очень простые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Оскорбительно простые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Задачки на системы счисления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534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Задачки на системы счисления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755576" y="184482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№1. </a:t>
            </a: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Оскорбительно простая. </a:t>
            </a:r>
          </a:p>
          <a:p>
            <a:pPr marL="0" indent="0">
              <a:buNone/>
            </a:pPr>
            <a:endParaRPr lang="ru-RU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Решите уравнение: 35</a:t>
            </a:r>
            <a:r>
              <a:rPr lang="ru-RU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+ x = 35</a:t>
            </a:r>
            <a:r>
              <a:rPr lang="ru-RU" b="1" baseline="-25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</a:t>
            </a:r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Ответ запишите в десятичной системе счисления.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02790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Задачки на системы счисления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№2. 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Очень простая. </a:t>
            </a:r>
            <a:endParaRPr lang="ru-RU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Запись десятичного числа в системах счисления с основаниями 3 и 5 в обоих случаях имеет последней цифрой 0. Сколько таких двухзначных чисел.</a:t>
            </a:r>
          </a:p>
        </p:txBody>
      </p:sp>
    </p:spTree>
    <p:extLst>
      <p:ext uri="{BB962C8B-B14F-4D97-AF65-F5344CB8AC3E}">
        <p14:creationId xmlns:p14="http://schemas.microsoft.com/office/powerpoint/2010/main" val="355910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Задачки на системы счисления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№3. 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Простая. </a:t>
            </a:r>
            <a:endParaRPr lang="ru-RU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Сколько единиц содержится в двоичной записи значения выражения: </a:t>
            </a:r>
            <a:endParaRPr lang="ru-RU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marL="0" indent="0">
              <a:buNone/>
            </a:pPr>
            <a:r>
              <a:rPr lang="ru-RU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</a:t>
            </a:r>
            <a:r>
              <a:rPr lang="ru-RU" b="1" i="1" baseline="30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511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+ 2</a:t>
            </a:r>
            <a:r>
              <a:rPr lang="ru-RU" b="1" i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511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 − 511?</a:t>
            </a:r>
          </a:p>
        </p:txBody>
      </p:sp>
    </p:spTree>
    <p:extLst>
      <p:ext uri="{BB962C8B-B14F-4D97-AF65-F5344CB8AC3E}">
        <p14:creationId xmlns:p14="http://schemas.microsoft.com/office/powerpoint/2010/main" val="23571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Задачки на системы счисления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№4. Интересная. </a:t>
            </a:r>
          </a:p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планете </a:t>
            </a:r>
            <a:r>
              <a:rPr lang="ru-RU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Гума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живут разумные существа, у которых </a:t>
            </a:r>
            <a:r>
              <a:rPr lang="en-US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 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пальцев на руке. Естественно они считают в системе счисления с основанием </a:t>
            </a:r>
            <a:r>
              <a:rPr lang="en-US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n. </a:t>
            </a: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Ученик первого класса решил пример:</a:t>
            </a:r>
          </a:p>
          <a:p>
            <a:pPr marL="0" indent="0">
              <a:buNone/>
            </a:pPr>
            <a:r>
              <a:rPr lang="ru-RU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144 + 24 = 201 и получил отличную отметку. Найдите </a:t>
            </a:r>
            <a:r>
              <a:rPr lang="en-US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n.</a:t>
            </a:r>
            <a:endParaRPr lang="ru-RU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0639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200" b="99600" l="811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881336"/>
            <a:ext cx="8845463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75856" y="3514546"/>
            <a:ext cx="34451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144+24=</a:t>
            </a:r>
            <a:endParaRPr lang="ru-RU" sz="72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000" b="94667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571750"/>
            <a:ext cx="19050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вальная выноска 2"/>
          <p:cNvSpPr/>
          <p:nvPr/>
        </p:nvSpPr>
        <p:spPr>
          <a:xfrm>
            <a:off x="2465788" y="260648"/>
            <a:ext cx="4104456" cy="1800200"/>
          </a:xfrm>
          <a:prstGeom prst="wedgeEllipseCallout">
            <a:avLst>
              <a:gd name="adj1" fmla="val -71905"/>
              <a:gd name="adj2" fmla="val 538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Реши пример !!!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585863" y="3543836"/>
            <a:ext cx="15888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201</a:t>
            </a:r>
            <a:endParaRPr lang="ru-RU" sz="7200" dirty="0"/>
          </a:p>
        </p:txBody>
      </p:sp>
      <p:sp>
        <p:nvSpPr>
          <p:cNvPr id="8" name="Овальная выноска 7"/>
          <p:cNvSpPr/>
          <p:nvPr/>
        </p:nvSpPr>
        <p:spPr>
          <a:xfrm>
            <a:off x="4078567" y="1628800"/>
            <a:ext cx="4104456" cy="1800200"/>
          </a:xfrm>
          <a:prstGeom prst="wedgeEllipseCallout">
            <a:avLst>
              <a:gd name="adj1" fmla="val 57771"/>
              <a:gd name="adj2" fmla="val 586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201</a:t>
            </a:r>
            <a:endParaRPr lang="ru-RU" sz="4000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2424154" y="582772"/>
            <a:ext cx="4536504" cy="1512168"/>
          </a:xfrm>
          <a:prstGeom prst="wedgeEllipseCallout">
            <a:avLst>
              <a:gd name="adj1" fmla="val -71905"/>
              <a:gd name="adj2" fmla="val 5387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Правильно!!!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66694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7" grpId="0"/>
      <p:bldP spid="8" grpId="0" animBg="1"/>
      <p:bldP spid="8" grpId="1" animBg="1"/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145</Words>
  <Application>Microsoft Office PowerPoint</Application>
  <PresentationFormat>Экран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Задачки на системы счисления</vt:lpstr>
      <vt:lpstr>Задачки на системы счисления</vt:lpstr>
      <vt:lpstr>Задачки на системы счисления</vt:lpstr>
      <vt:lpstr>Задачки на системы счисления</vt:lpstr>
      <vt:lpstr>Задачки на системы счисления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Задачки на системы счисления</dc:title>
  <dc:creator>Александр Олегович Евгеньев</dc:creator>
  <cp:lastModifiedBy>Александр Олегович Евгеньев</cp:lastModifiedBy>
  <cp:revision>5</cp:revision>
  <dcterms:created xsi:type="dcterms:W3CDTF">2019-03-15T12:33:04Z</dcterms:created>
  <dcterms:modified xsi:type="dcterms:W3CDTF">2019-03-15T13:17:38Z</dcterms:modified>
</cp:coreProperties>
</file>