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3345-5BD0-4123-8B99-0D6B754C1F82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0D85-C34E-4287-87C3-E58776D992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78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3345-5BD0-4123-8B99-0D6B754C1F82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0D85-C34E-4287-87C3-E58776D992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283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3345-5BD0-4123-8B99-0D6B754C1F82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0D85-C34E-4287-87C3-E58776D992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472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3345-5BD0-4123-8B99-0D6B754C1F82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0D85-C34E-4287-87C3-E58776D992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634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3345-5BD0-4123-8B99-0D6B754C1F82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0D85-C34E-4287-87C3-E58776D992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51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3345-5BD0-4123-8B99-0D6B754C1F82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0D85-C34E-4287-87C3-E58776D992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684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3345-5BD0-4123-8B99-0D6B754C1F82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0D85-C34E-4287-87C3-E58776D992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963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3345-5BD0-4123-8B99-0D6B754C1F82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0D85-C34E-4287-87C3-E58776D992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822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3345-5BD0-4123-8B99-0D6B754C1F82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0D85-C34E-4287-87C3-E58776D992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20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3345-5BD0-4123-8B99-0D6B754C1F82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0D85-C34E-4287-87C3-E58776D992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949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3345-5BD0-4123-8B99-0D6B754C1F82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0D85-C34E-4287-87C3-E58776D992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155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E3345-5BD0-4123-8B99-0D6B754C1F82}" type="datetimeFigureOut">
              <a:rPr lang="ru-RU" smtClean="0"/>
              <a:t>24.04.2021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00D85-C34E-4287-87C3-E58776D992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69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Рекурсия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397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Условие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Автомат умеет делать операции: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Прибавить единицу к числу</a:t>
            </a:r>
          </a:p>
          <a:p>
            <a:pPr marL="514350" indent="-514350">
              <a:buAutoNum type="arabicPeriod"/>
            </a:pPr>
            <a:r>
              <a:rPr lang="ru-RU" dirty="0" smtClean="0"/>
              <a:t>Удвоить число</a:t>
            </a:r>
          </a:p>
          <a:p>
            <a:pPr marL="514350" indent="-514350">
              <a:buAutoNum type="arabicPeriod"/>
            </a:pPr>
            <a:r>
              <a:rPr lang="ru-RU" dirty="0" smtClean="0"/>
              <a:t>Утроить число</a:t>
            </a:r>
          </a:p>
          <a:p>
            <a:pPr marL="0" indent="0">
              <a:buNone/>
            </a:pPr>
            <a:r>
              <a:rPr lang="ru-RU" dirty="0" smtClean="0"/>
              <a:t>Каким количеством способов из числа 2 можно получить 48 так, чтобы в цепочке чисел обязательно присутствовало число 12 и не существовало числа 30.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6400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7322" t="6776" r="48103" b="40567"/>
          <a:stretch/>
        </p:blipFill>
        <p:spPr>
          <a:xfrm>
            <a:off x="798021" y="324197"/>
            <a:ext cx="8811492" cy="585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948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8803" t="29539" r="50312" b="8068"/>
          <a:stretch/>
        </p:blipFill>
        <p:spPr>
          <a:xfrm>
            <a:off x="1338348" y="532014"/>
            <a:ext cx="6999317" cy="600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92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Условие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Вычислитель </a:t>
            </a:r>
            <a:r>
              <a:rPr lang="en-US" dirty="0" smtClean="0"/>
              <a:t>F(n) </a:t>
            </a:r>
            <a:r>
              <a:rPr lang="ru-RU" dirty="0" smtClean="0"/>
              <a:t>работает по следующему алгоритму: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 вход поступает число </a:t>
            </a:r>
            <a:r>
              <a:rPr lang="en-US" dirty="0" smtClean="0"/>
              <a:t>n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Если </a:t>
            </a:r>
            <a:r>
              <a:rPr lang="en-US" dirty="0" smtClean="0"/>
              <a:t>n </a:t>
            </a:r>
            <a:r>
              <a:rPr lang="ru-RU" dirty="0" smtClean="0"/>
              <a:t>не превышает 20</a:t>
            </a:r>
            <a:r>
              <a:rPr lang="en-US" dirty="0" smtClean="0"/>
              <a:t>: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2.1 </a:t>
            </a:r>
            <a:r>
              <a:rPr lang="ru-RU" dirty="0" smtClean="0"/>
              <a:t>Определяется число </a:t>
            </a:r>
            <a:r>
              <a:rPr lang="en-US" dirty="0" smtClean="0"/>
              <a:t>k-</a:t>
            </a:r>
            <a:r>
              <a:rPr lang="ru-RU" dirty="0" smtClean="0"/>
              <a:t>остаток</a:t>
            </a:r>
            <a:r>
              <a:rPr lang="en-US" dirty="0" smtClean="0"/>
              <a:t> </a:t>
            </a:r>
            <a:r>
              <a:rPr lang="ru-RU" dirty="0" smtClean="0"/>
              <a:t>от деления </a:t>
            </a:r>
            <a:r>
              <a:rPr lang="en-US" dirty="0" smtClean="0"/>
              <a:t>n </a:t>
            </a:r>
            <a:r>
              <a:rPr lang="ru-RU" dirty="0" smtClean="0"/>
              <a:t>на 5</a:t>
            </a:r>
          </a:p>
          <a:p>
            <a:pPr marL="0" indent="0">
              <a:buNone/>
            </a:pPr>
            <a:r>
              <a:rPr lang="en-US" dirty="0" smtClean="0"/>
              <a:t>2.2 </a:t>
            </a:r>
            <a:r>
              <a:rPr lang="ru-RU" dirty="0" smtClean="0"/>
              <a:t>Если </a:t>
            </a:r>
            <a:r>
              <a:rPr lang="en-US" dirty="0" smtClean="0"/>
              <a:t>k </a:t>
            </a:r>
            <a:r>
              <a:rPr lang="ru-RU" dirty="0" smtClean="0"/>
              <a:t>оказывается равным 0, то </a:t>
            </a:r>
            <a:r>
              <a:rPr lang="en-US" dirty="0" smtClean="0"/>
              <a:t>k </a:t>
            </a:r>
            <a:r>
              <a:rPr lang="ru-RU" dirty="0" smtClean="0"/>
              <a:t>принимается равным 5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2.3 </a:t>
            </a:r>
            <a:r>
              <a:rPr lang="ru-RU" dirty="0" smtClean="0"/>
              <a:t>Если </a:t>
            </a:r>
            <a:r>
              <a:rPr lang="en-US" dirty="0" smtClean="0"/>
              <a:t>k-</a:t>
            </a:r>
            <a:r>
              <a:rPr lang="ru-RU" dirty="0" smtClean="0"/>
              <a:t>чётное, то </a:t>
            </a:r>
            <a:r>
              <a:rPr lang="en-US" dirty="0" smtClean="0"/>
              <a:t>F(n)=k*F(</a:t>
            </a:r>
            <a:r>
              <a:rPr lang="en-US" dirty="0" err="1" smtClean="0"/>
              <a:t>n+k</a:t>
            </a:r>
            <a:r>
              <a:rPr lang="en-US" dirty="0" smtClean="0"/>
              <a:t>), </a:t>
            </a:r>
            <a:r>
              <a:rPr lang="ru-RU" dirty="0" smtClean="0"/>
              <a:t>в противном случае </a:t>
            </a:r>
            <a:r>
              <a:rPr lang="en-US" dirty="0" smtClean="0"/>
              <a:t>F(n)=</a:t>
            </a:r>
            <a:r>
              <a:rPr lang="ru-RU" dirty="0" smtClean="0"/>
              <a:t>5</a:t>
            </a:r>
            <a:r>
              <a:rPr lang="en-US" dirty="0" smtClean="0"/>
              <a:t>*F(</a:t>
            </a:r>
            <a:r>
              <a:rPr lang="en-US" dirty="0" err="1" smtClean="0"/>
              <a:t>n+k</a:t>
            </a:r>
            <a:r>
              <a:rPr lang="en-US" dirty="0" smtClean="0"/>
              <a:t>)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ru-RU" dirty="0" smtClean="0"/>
              <a:t>Если </a:t>
            </a:r>
            <a:r>
              <a:rPr lang="en-US" dirty="0" smtClean="0"/>
              <a:t>n, </a:t>
            </a:r>
            <a:r>
              <a:rPr lang="ru-RU" dirty="0" smtClean="0"/>
              <a:t>больше 20, то </a:t>
            </a:r>
            <a:r>
              <a:rPr lang="en-US" dirty="0" smtClean="0"/>
              <a:t>F(n)=n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Найти </a:t>
            </a:r>
            <a:r>
              <a:rPr lang="en-US" dirty="0" smtClean="0"/>
              <a:t>F(3)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3312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9027" t="8971" r="30091" b="14533"/>
          <a:stretch/>
        </p:blipFill>
        <p:spPr>
          <a:xfrm>
            <a:off x="778933" y="245533"/>
            <a:ext cx="8466667" cy="5983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8515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119</Words>
  <Application>Microsoft Office PowerPoint</Application>
  <PresentationFormat>Широкоэкранный</PresentationFormat>
  <Paragraphs>16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Рекурсия</vt:lpstr>
      <vt:lpstr>1. Условие</vt:lpstr>
      <vt:lpstr>Презентация PowerPoint</vt:lpstr>
      <vt:lpstr>Презентация PowerPoint</vt:lpstr>
      <vt:lpstr>1. Условие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Рекурсия</dc:title>
  <dc:creator>Александр Евгеньев</dc:creator>
  <cp:lastModifiedBy>Александр Евгеньев</cp:lastModifiedBy>
  <cp:revision>4</cp:revision>
  <dcterms:created xsi:type="dcterms:W3CDTF">2021-04-24T05:10:55Z</dcterms:created>
  <dcterms:modified xsi:type="dcterms:W3CDTF">2021-04-24T05:28:53Z</dcterms:modified>
</cp:coreProperties>
</file>