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08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52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96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57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78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2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92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51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881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1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62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EA83-9C3B-4485-A27A-E3E4434F0B1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27F96-F566-4E9C-9257-975B7082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25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Углы в пространстве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82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1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747238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В правильной треугольной призме сторона основания равна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u-RU" dirty="0" smtClean="0"/>
                  <a:t> боковое ребро равно 3. Найти угол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𝐶𝐴𝐵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747238" cy="4351338"/>
              </a:xfrm>
              <a:blipFill>
                <a:blip r:embed="rId2"/>
                <a:stretch>
                  <a:fillRect l="-2229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Группа 28"/>
          <p:cNvGrpSpPr/>
          <p:nvPr/>
        </p:nvGrpSpPr>
        <p:grpSpPr>
          <a:xfrm>
            <a:off x="7717100" y="905059"/>
            <a:ext cx="4289370" cy="4223532"/>
            <a:chOff x="7896004" y="2048059"/>
            <a:chExt cx="3231925" cy="3425152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8308731" y="4378569"/>
              <a:ext cx="1072661" cy="72976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9381392" y="4106008"/>
              <a:ext cx="1415562" cy="100232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8308731" y="4106008"/>
              <a:ext cx="2488223" cy="272561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8308731" y="2738804"/>
              <a:ext cx="1072661" cy="72976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9381392" y="2466243"/>
              <a:ext cx="1415562" cy="100232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8308731" y="2466243"/>
              <a:ext cx="2488223" cy="272561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8308731" y="2738804"/>
              <a:ext cx="0" cy="163976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9384323" y="3468566"/>
              <a:ext cx="0" cy="163976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10773381" y="2462738"/>
              <a:ext cx="0" cy="163976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9009313" y="5011546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A</a:t>
              </a:r>
              <a:endParaRPr lang="ru-RU" sz="2400" b="1" i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935186" y="4253148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B</a:t>
              </a:r>
              <a:endParaRPr lang="ru-RU" sz="2400" b="1" i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734071" y="4057615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C</a:t>
              </a:r>
              <a:endParaRPr lang="ru-RU" sz="2400" b="1" i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896004" y="2371690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B</a:t>
              </a:r>
              <a:endParaRPr lang="ru-RU" sz="2400" b="1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0653760" y="2048059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C</a:t>
              </a:r>
              <a:endParaRPr lang="ru-RU" sz="2400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392222" y="3405856"/>
              <a:ext cx="3706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A</a:t>
              </a:r>
              <a:endParaRPr lang="ru-RU" sz="2400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04114" y="25980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580771" y="361742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826243" y="22788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4360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2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433391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В правильной четырёхугольной призме сторона основания равна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dirty="0" smtClean="0"/>
                  <a:t> боковая сторона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dirty="0" smtClean="0"/>
                  <a:t>. Найти угол между прямой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A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и плоскостью </a:t>
                </a:r>
                <a:r>
                  <a:rPr lang="en-US" dirty="0" smtClean="0"/>
                  <a:t>ABC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433391" cy="4351338"/>
              </a:xfrm>
              <a:blipFill>
                <a:blip r:embed="rId2"/>
                <a:stretch>
                  <a:fillRect l="-2357" t="-2241" r="-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Группа 30"/>
          <p:cNvGrpSpPr/>
          <p:nvPr/>
        </p:nvGrpSpPr>
        <p:grpSpPr>
          <a:xfrm>
            <a:off x="7310400" y="1027906"/>
            <a:ext cx="3959088" cy="4177966"/>
            <a:chOff x="7847113" y="1894844"/>
            <a:chExt cx="3959088" cy="417796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189843" y="2941983"/>
              <a:ext cx="1699592" cy="259411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189843" y="2355574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8189843" y="2355573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0072849" y="305491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8189843" y="4949686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9710530" y="2401335"/>
              <a:ext cx="0" cy="2548350"/>
            </a:xfrm>
            <a:prstGeom prst="line">
              <a:avLst/>
            </a:prstGeom>
            <a:ln w="508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9654208" y="2360543"/>
              <a:ext cx="1699592" cy="44726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9833113" y="2380421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9861274" y="4949685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1381961" y="2434465"/>
              <a:ext cx="0" cy="254835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9710530" y="4920489"/>
              <a:ext cx="1699592" cy="44726"/>
            </a:xfrm>
            <a:prstGeom prst="line">
              <a:avLst/>
            </a:prstGeom>
            <a:ln w="508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7905035" y="5503534"/>
              <a:ext cx="491874" cy="569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A</a:t>
              </a:r>
              <a:endParaRPr lang="ru-RU" sz="2400" b="1" i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341239" y="4563235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B</a:t>
              </a:r>
              <a:endParaRPr lang="ru-RU" sz="2400" b="1" i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444137" y="4635851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C</a:t>
              </a:r>
              <a:endParaRPr lang="ru-RU" sz="2400" b="1" i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865471" y="5519815"/>
              <a:ext cx="378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D</a:t>
              </a:r>
              <a:endParaRPr lang="ru-RU" sz="2400" b="1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47113" y="2641064"/>
              <a:ext cx="491874" cy="569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A</a:t>
              </a:r>
              <a:endParaRPr lang="ru-RU" sz="2400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524285" y="1894844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B</a:t>
              </a:r>
              <a:endParaRPr lang="ru-RU" sz="2400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381961" y="1985080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C</a:t>
              </a:r>
              <a:endParaRPr lang="ru-RU" sz="2400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914509" y="2849337"/>
              <a:ext cx="378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D</a:t>
              </a:r>
              <a:endParaRPr lang="ru-RU" sz="2400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504515" y="219373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689610" y="20090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72231" y="284933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8170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3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433391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В правильной четырёхугольной призме сторона основания равна 3 боковая сторона 4. Найти угол между прямыми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A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dirty="0" smtClean="0"/>
                  <a:t> В ответ запишите значение </a:t>
                </a:r>
                <a:r>
                  <a:rPr lang="ru-RU" b="1" i="1" dirty="0" smtClean="0"/>
                  <a:t>косинуса</a:t>
                </a:r>
                <a:r>
                  <a:rPr lang="ru-RU" dirty="0" smtClean="0"/>
                  <a:t> данного угла. 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433391" cy="4351338"/>
              </a:xfrm>
              <a:blipFill>
                <a:blip r:embed="rId2"/>
                <a:stretch>
                  <a:fillRect l="-2357" t="-2241" r="-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Группа 30"/>
          <p:cNvGrpSpPr/>
          <p:nvPr/>
        </p:nvGrpSpPr>
        <p:grpSpPr>
          <a:xfrm>
            <a:off x="7310400" y="1027906"/>
            <a:ext cx="3959088" cy="4177966"/>
            <a:chOff x="7847113" y="1894844"/>
            <a:chExt cx="3959088" cy="417796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189843" y="2941983"/>
              <a:ext cx="1699592" cy="2594113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189843" y="2355574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8189843" y="2355573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0072849" y="305491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8189843" y="4949686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9710530" y="2401335"/>
              <a:ext cx="0" cy="2548350"/>
            </a:xfrm>
            <a:prstGeom prst="line">
              <a:avLst/>
            </a:prstGeom>
            <a:ln w="508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9654208" y="2360543"/>
              <a:ext cx="1699592" cy="44726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9833113" y="2380421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9861274" y="4949685"/>
              <a:ext cx="1520687" cy="58641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1381961" y="2434465"/>
              <a:ext cx="0" cy="254835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9710530" y="4920489"/>
              <a:ext cx="1699592" cy="44726"/>
            </a:xfrm>
            <a:prstGeom prst="line">
              <a:avLst/>
            </a:prstGeom>
            <a:ln w="508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7905035" y="5503534"/>
              <a:ext cx="491874" cy="569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A</a:t>
              </a:r>
              <a:endParaRPr lang="ru-RU" sz="2400" b="1" i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341239" y="4563235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B</a:t>
              </a:r>
              <a:endParaRPr lang="ru-RU" sz="2400" b="1" i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1444137" y="4635851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C</a:t>
              </a:r>
              <a:endParaRPr lang="ru-RU" sz="2400" b="1" i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865471" y="5519815"/>
              <a:ext cx="378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D</a:t>
              </a:r>
              <a:endParaRPr lang="ru-RU" sz="2400" b="1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47113" y="2641064"/>
              <a:ext cx="491874" cy="5692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/>
                <a:t>A</a:t>
              </a:r>
              <a:endParaRPr lang="ru-RU" sz="2400" b="1" i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524285" y="1894844"/>
              <a:ext cx="3577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B</a:t>
              </a:r>
              <a:endParaRPr lang="ru-RU" sz="2400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381961" y="1985080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C</a:t>
              </a:r>
              <a:endParaRPr lang="ru-RU" sz="2400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914509" y="2849337"/>
              <a:ext cx="3786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/>
                <a:t>D</a:t>
              </a:r>
              <a:endParaRPr lang="ru-RU" sz="2400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504515" y="219373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689610" y="20090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72231" y="284933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1</a:t>
              </a:r>
              <a:endParaRPr lang="ru-RU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367570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77</Words>
  <Application>Microsoft Office PowerPoint</Application>
  <PresentationFormat>Широкоэкранный</PresentationFormat>
  <Paragraphs>41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Тема Office</vt:lpstr>
      <vt:lpstr>Углы в пространстве</vt:lpstr>
      <vt:lpstr>№ 1</vt:lpstr>
      <vt:lpstr>№ 2</vt:lpstr>
      <vt:lpstr>№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Углы в пространстве</dc:title>
  <dc:creator>EAO</dc:creator>
  <cp:lastModifiedBy>EAO</cp:lastModifiedBy>
  <cp:revision>4</cp:revision>
  <dcterms:created xsi:type="dcterms:W3CDTF">2024-12-02T11:24:12Z</dcterms:created>
  <dcterms:modified xsi:type="dcterms:W3CDTF">2024-12-02T11:51:55Z</dcterms:modified>
</cp:coreProperties>
</file>