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3B437-8E50-4962-BF7C-429A82A18647}" type="datetimeFigureOut">
              <a:rPr lang="ru-RU" smtClean="0"/>
              <a:t>16.01.2025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79C69-6A46-4C2C-BD18-452FCBF32E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2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D5692-9ABF-4F4C-ABA1-7F1928FB9F7A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65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B431-F4C4-4638-84A0-F5A61F168271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46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3C1B-CBD7-4D1E-A2C4-E8D81504096C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49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F0F8-2AC9-4710-BA97-2B23A80742A9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7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9AC1B-C0F8-41E9-8726-67623F7BDE79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27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B3E4-12F8-4F16-B462-7F3C8FB18E4B}" type="datetime1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7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EFB93-CD8A-4846-B763-DB0C43056736}" type="datetime1">
              <a:rPr lang="ru-RU" smtClean="0"/>
              <a:t>16.01.2025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76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AA0A-9277-43DD-B81E-6C99FF017DB4}" type="datetime1">
              <a:rPr lang="ru-RU" smtClean="0"/>
              <a:t>16.01.2025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22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3437A-641E-41C7-9984-11601B345DDA}" type="datetime1">
              <a:rPr lang="ru-RU" smtClean="0"/>
              <a:t>16.01.2025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68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523A-97DC-4FA1-9192-3BF0934C5440}" type="datetime1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32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849E-0406-4CF9-9749-C9799D162D8F}" type="datetime1">
              <a:rPr lang="ru-RU" smtClean="0"/>
              <a:t>16.01.2025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09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23EA-4BE5-4BB3-AD2F-B4FA43FF6868}" type="datetime1">
              <a:rPr lang="ru-RU" smtClean="0"/>
              <a:t>16.01.2025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D00E-AC97-4BDC-881A-13A376E9D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51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226893"/>
          </a:xfrm>
        </p:spPr>
        <p:txBody>
          <a:bodyPr/>
          <a:lstStyle/>
          <a:p>
            <a:pPr algn="ctr"/>
            <a:r>
              <a:rPr lang="ru-RU" dirty="0" smtClean="0"/>
              <a:t>Пирамида !!!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384" y="3117941"/>
            <a:ext cx="6388756" cy="3045467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588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BL </a:t>
            </a:r>
            <a:r>
              <a:rPr lang="ru-RU" dirty="0" smtClean="0"/>
              <a:t>и </a:t>
            </a:r>
            <a:r>
              <a:rPr lang="en-US" dirty="0"/>
              <a:t>S</a:t>
            </a:r>
            <a:r>
              <a:rPr lang="en-US" dirty="0" smtClean="0"/>
              <a:t>F </a:t>
            </a:r>
            <a:r>
              <a:rPr lang="ru-RU" dirty="0" smtClean="0"/>
              <a:t>лежат в одной плоскости?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707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BL </a:t>
            </a:r>
            <a:r>
              <a:rPr lang="ru-RU" dirty="0" smtClean="0"/>
              <a:t>и </a:t>
            </a:r>
            <a:r>
              <a:rPr lang="en-US" dirty="0" smtClean="0"/>
              <a:t>CD </a:t>
            </a:r>
            <a:r>
              <a:rPr lang="ru-RU" dirty="0"/>
              <a:t>с</a:t>
            </a:r>
            <a:r>
              <a:rPr lang="ru-RU" dirty="0" smtClean="0"/>
              <a:t>крещенные?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26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DE </a:t>
            </a:r>
            <a:r>
              <a:rPr lang="ru-RU" dirty="0" smtClean="0"/>
              <a:t>скрещенные?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18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AN </a:t>
            </a:r>
            <a:r>
              <a:rPr lang="ru-RU" dirty="0" smtClean="0"/>
              <a:t>и </a:t>
            </a:r>
            <a:r>
              <a:rPr lang="en-US" dirty="0" smtClean="0"/>
              <a:t>ES </a:t>
            </a:r>
            <a:r>
              <a:rPr lang="ru-RU" dirty="0" smtClean="0"/>
              <a:t>скрещенные?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0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AB </a:t>
            </a:r>
            <a:r>
              <a:rPr lang="ru-RU" dirty="0" smtClean="0"/>
              <a:t>и </a:t>
            </a:r>
            <a:r>
              <a:rPr lang="en-US" dirty="0"/>
              <a:t>M</a:t>
            </a:r>
            <a:r>
              <a:rPr lang="en-US" dirty="0" smtClean="0"/>
              <a:t>S </a:t>
            </a:r>
            <a:r>
              <a:rPr lang="ru-RU" dirty="0" smtClean="0"/>
              <a:t>перпендикулярны?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141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</a:t>
            </a:r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AS </a:t>
            </a:r>
            <a:r>
              <a:rPr lang="ru-RU" dirty="0" smtClean="0"/>
              <a:t>перпендикулярны?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64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DE </a:t>
            </a:r>
            <a:r>
              <a:rPr lang="ru-RU" dirty="0" smtClean="0"/>
              <a:t>и </a:t>
            </a:r>
            <a:r>
              <a:rPr lang="en-US" dirty="0"/>
              <a:t>O</a:t>
            </a:r>
            <a:r>
              <a:rPr lang="en-US" dirty="0" smtClean="0"/>
              <a:t>S </a:t>
            </a:r>
            <a:r>
              <a:rPr lang="ru-RU" dirty="0" smtClean="0"/>
              <a:t>перпендикулярны?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440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LN </a:t>
            </a:r>
            <a:r>
              <a:rPr lang="ru-RU" dirty="0" smtClean="0"/>
              <a:t>и </a:t>
            </a:r>
            <a:r>
              <a:rPr lang="en-US" dirty="0" smtClean="0"/>
              <a:t>O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ru-RU" dirty="0" smtClean="0"/>
              <a:t>перпендикулярны?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8195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18</a:t>
            </a:fld>
            <a:endParaRPr lang="ru-RU"/>
          </a:p>
        </p:txBody>
      </p:sp>
      <p:pic>
        <p:nvPicPr>
          <p:cNvPr id="2050" name="Picture 2" descr="Вопрос-отв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361" y="759480"/>
            <a:ext cx="8403411" cy="4726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00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EF </a:t>
            </a:r>
            <a:r>
              <a:rPr lang="ru-RU" dirty="0" smtClean="0"/>
              <a:t>и </a:t>
            </a:r>
            <a:r>
              <a:rPr lang="en-US" dirty="0" smtClean="0"/>
              <a:t>LN </a:t>
            </a:r>
            <a:r>
              <a:rPr lang="ru-RU" dirty="0" smtClean="0"/>
              <a:t>параллельны?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НЕТ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534713" y="4243106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11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Условие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116515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Дана правильная шестиугольная пирамида </a:t>
            </a:r>
            <a:r>
              <a:rPr lang="en-US" dirty="0" smtClean="0"/>
              <a:t>ABCDEFS</a:t>
            </a:r>
          </a:p>
          <a:p>
            <a:pPr marL="0" indent="0">
              <a:buNone/>
            </a:pPr>
            <a:r>
              <a:rPr lang="en-US" dirty="0" smtClean="0"/>
              <a:t>K – </a:t>
            </a:r>
            <a:r>
              <a:rPr lang="ru-RU" dirty="0" smtClean="0"/>
              <a:t>середина</a:t>
            </a:r>
            <a:r>
              <a:rPr lang="en-US" dirty="0"/>
              <a:t> </a:t>
            </a:r>
            <a:r>
              <a:rPr lang="en-US" dirty="0" smtClean="0"/>
              <a:t>FE</a:t>
            </a:r>
          </a:p>
          <a:p>
            <a:pPr marL="0" indent="0">
              <a:buNone/>
            </a:pPr>
            <a:r>
              <a:rPr lang="en-US" dirty="0" smtClean="0"/>
              <a:t>M – </a:t>
            </a:r>
            <a:r>
              <a:rPr lang="ru-RU" dirty="0" smtClean="0"/>
              <a:t>середина </a:t>
            </a:r>
            <a:r>
              <a:rPr lang="en-US" dirty="0" smtClean="0"/>
              <a:t>AB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L – </a:t>
            </a:r>
            <a:r>
              <a:rPr lang="ru-RU" dirty="0" smtClean="0"/>
              <a:t>середина </a:t>
            </a:r>
            <a:r>
              <a:rPr lang="en-US" dirty="0" smtClean="0"/>
              <a:t>BS</a:t>
            </a:r>
          </a:p>
          <a:p>
            <a:pPr marL="0" indent="0">
              <a:buNone/>
            </a:pPr>
            <a:r>
              <a:rPr lang="en-US" dirty="0" smtClean="0"/>
              <a:t>N – </a:t>
            </a:r>
            <a:r>
              <a:rPr lang="ru-RU" dirty="0" smtClean="0"/>
              <a:t>середина</a:t>
            </a:r>
            <a:r>
              <a:rPr lang="en-US" dirty="0" smtClean="0"/>
              <a:t> AS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- </a:t>
            </a:r>
            <a:r>
              <a:rPr lang="ru-RU" dirty="0" smtClean="0"/>
              <a:t>высота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594" y="420444"/>
            <a:ext cx="5220152" cy="48848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04284" y="4106008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97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KM </a:t>
            </a:r>
            <a:r>
              <a:rPr lang="ru-RU" dirty="0" smtClean="0"/>
              <a:t>и </a:t>
            </a:r>
            <a:r>
              <a:rPr lang="en-US" dirty="0" smtClean="0"/>
              <a:t>CD </a:t>
            </a:r>
            <a:r>
              <a:rPr lang="ru-RU" dirty="0" smtClean="0"/>
              <a:t>параллельны?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15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FN </a:t>
            </a:r>
            <a:r>
              <a:rPr lang="ru-RU" dirty="0" smtClean="0"/>
              <a:t>и </a:t>
            </a:r>
            <a:r>
              <a:rPr lang="en-US" dirty="0" smtClean="0"/>
              <a:t>KS </a:t>
            </a:r>
            <a:r>
              <a:rPr lang="ru-RU" dirty="0" smtClean="0"/>
              <a:t>параллельны?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НЕТ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95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/>
              <a:t>L</a:t>
            </a:r>
            <a:r>
              <a:rPr lang="en-US" dirty="0" smtClean="0"/>
              <a:t>N </a:t>
            </a:r>
            <a:r>
              <a:rPr lang="ru-RU" dirty="0" smtClean="0"/>
              <a:t>и </a:t>
            </a:r>
            <a:r>
              <a:rPr lang="en-US" dirty="0" smtClean="0"/>
              <a:t>DE </a:t>
            </a:r>
            <a:r>
              <a:rPr lang="ru-RU" dirty="0" smtClean="0"/>
              <a:t>параллельны?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73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/>
              <a:t>L</a:t>
            </a:r>
            <a:r>
              <a:rPr lang="en-US" dirty="0" smtClean="0"/>
              <a:t>N </a:t>
            </a:r>
            <a:r>
              <a:rPr lang="ru-RU" dirty="0" smtClean="0"/>
              <a:t>и </a:t>
            </a:r>
            <a:r>
              <a:rPr lang="en-US" dirty="0" smtClean="0"/>
              <a:t>CF </a:t>
            </a:r>
            <a:r>
              <a:rPr lang="ru-RU" dirty="0" smtClean="0"/>
              <a:t>лежат в одной плоскости?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230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LA </a:t>
            </a:r>
            <a:r>
              <a:rPr lang="ru-RU" dirty="0" smtClean="0"/>
              <a:t>и </a:t>
            </a:r>
            <a:r>
              <a:rPr lang="en-US" dirty="0"/>
              <a:t>A</a:t>
            </a:r>
            <a:r>
              <a:rPr lang="en-US" dirty="0" smtClean="0"/>
              <a:t>F </a:t>
            </a:r>
            <a:r>
              <a:rPr lang="ru-RU" dirty="0" smtClean="0"/>
              <a:t>лежат в одной плоскости?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97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LD </a:t>
            </a:r>
            <a:r>
              <a:rPr lang="ru-RU" dirty="0" smtClean="0"/>
              <a:t>и </a:t>
            </a:r>
            <a:r>
              <a:rPr lang="en-US" dirty="0" smtClean="0"/>
              <a:t>EF </a:t>
            </a:r>
            <a:r>
              <a:rPr lang="ru-RU" dirty="0" smtClean="0"/>
              <a:t>лежат в одной плоскости?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979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BL </a:t>
            </a:r>
            <a:r>
              <a:rPr lang="ru-RU" dirty="0" smtClean="0"/>
              <a:t>и </a:t>
            </a:r>
            <a:r>
              <a:rPr lang="en-US" dirty="0"/>
              <a:t>S</a:t>
            </a:r>
            <a:r>
              <a:rPr lang="en-US" dirty="0" smtClean="0"/>
              <a:t>F </a:t>
            </a:r>
            <a:r>
              <a:rPr lang="ru-RU" dirty="0" smtClean="0"/>
              <a:t>лежат в одной плоскости?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91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BL </a:t>
            </a:r>
            <a:r>
              <a:rPr lang="ru-RU" dirty="0" smtClean="0"/>
              <a:t>и </a:t>
            </a:r>
            <a:r>
              <a:rPr lang="en-US" dirty="0" smtClean="0"/>
              <a:t>CD </a:t>
            </a:r>
            <a:r>
              <a:rPr lang="ru-RU" dirty="0"/>
              <a:t>с</a:t>
            </a:r>
            <a:r>
              <a:rPr lang="ru-RU" dirty="0" smtClean="0"/>
              <a:t>крещенные?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59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DE </a:t>
            </a:r>
            <a:r>
              <a:rPr lang="ru-RU" dirty="0" smtClean="0"/>
              <a:t>скрещенные?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98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AN </a:t>
            </a:r>
            <a:r>
              <a:rPr lang="ru-RU" dirty="0" smtClean="0"/>
              <a:t>и </a:t>
            </a:r>
            <a:r>
              <a:rPr lang="en-US" dirty="0" smtClean="0"/>
              <a:t>ES </a:t>
            </a:r>
            <a:r>
              <a:rPr lang="ru-RU" dirty="0" smtClean="0"/>
              <a:t>скрещенные?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017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EF </a:t>
            </a:r>
            <a:r>
              <a:rPr lang="ru-RU" dirty="0" smtClean="0"/>
              <a:t>и </a:t>
            </a:r>
            <a:r>
              <a:rPr lang="en-US" dirty="0" smtClean="0"/>
              <a:t>LN </a:t>
            </a:r>
            <a:r>
              <a:rPr lang="ru-RU" dirty="0" smtClean="0"/>
              <a:t>параллельны?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534713" y="4243106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70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AB </a:t>
            </a:r>
            <a:r>
              <a:rPr lang="ru-RU" dirty="0" smtClean="0"/>
              <a:t>и </a:t>
            </a:r>
            <a:r>
              <a:rPr lang="en-US" dirty="0"/>
              <a:t>M</a:t>
            </a:r>
            <a:r>
              <a:rPr lang="en-US" dirty="0" smtClean="0"/>
              <a:t>S </a:t>
            </a:r>
            <a:r>
              <a:rPr lang="ru-RU" dirty="0" smtClean="0"/>
              <a:t>перпендикулярны?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105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A</a:t>
            </a:r>
            <a:r>
              <a:rPr lang="ru-RU" dirty="0" smtClean="0"/>
              <a:t>С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AS </a:t>
            </a:r>
            <a:r>
              <a:rPr lang="ru-RU" dirty="0" smtClean="0"/>
              <a:t>перпендикулярны?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НЕТ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437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DE </a:t>
            </a:r>
            <a:r>
              <a:rPr lang="ru-RU" dirty="0" smtClean="0"/>
              <a:t>и </a:t>
            </a:r>
            <a:r>
              <a:rPr lang="en-US" dirty="0"/>
              <a:t>O</a:t>
            </a:r>
            <a:r>
              <a:rPr lang="en-US" dirty="0" smtClean="0"/>
              <a:t>S </a:t>
            </a:r>
            <a:r>
              <a:rPr lang="ru-RU" dirty="0" smtClean="0"/>
              <a:t>перпендикулярны?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9704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LN </a:t>
            </a:r>
            <a:r>
              <a:rPr lang="ru-RU" dirty="0" smtClean="0"/>
              <a:t>и </a:t>
            </a:r>
            <a:r>
              <a:rPr lang="en-US" dirty="0" smtClean="0"/>
              <a:t>O</a:t>
            </a:r>
            <a:r>
              <a:rPr lang="en-US" dirty="0"/>
              <a:t>M</a:t>
            </a:r>
            <a:r>
              <a:rPr lang="en-US" dirty="0" smtClean="0"/>
              <a:t> </a:t>
            </a:r>
            <a:r>
              <a:rPr lang="ru-RU" dirty="0" smtClean="0"/>
              <a:t>перпендикулярны?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1" y="319657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9497" y="5427609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7605074" y="5414363"/>
            <a:ext cx="859606" cy="447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28" idx="0"/>
            <a:endCxn id="10" idx="1"/>
          </p:cNvCxnSpPr>
          <p:nvPr/>
        </p:nvCxnSpPr>
        <p:spPr>
          <a:xfrm>
            <a:off x="7903620" y="4413103"/>
            <a:ext cx="1152457" cy="2050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7903619" y="4479251"/>
            <a:ext cx="1076177" cy="19285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359162" y="5402612"/>
            <a:ext cx="2292231" cy="355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464679" y="5402612"/>
            <a:ext cx="881822" cy="5435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62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KM </a:t>
            </a:r>
            <a:r>
              <a:rPr lang="ru-RU" dirty="0" smtClean="0"/>
              <a:t>и </a:t>
            </a:r>
            <a:r>
              <a:rPr lang="en-US" dirty="0" smtClean="0"/>
              <a:t>CD </a:t>
            </a:r>
            <a:r>
              <a:rPr lang="ru-RU" dirty="0" smtClean="0"/>
              <a:t>параллельны?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88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FN </a:t>
            </a:r>
            <a:r>
              <a:rPr lang="ru-RU" dirty="0" smtClean="0"/>
              <a:t>и </a:t>
            </a:r>
            <a:r>
              <a:rPr lang="en-US" dirty="0" smtClean="0"/>
              <a:t>KS </a:t>
            </a:r>
            <a:r>
              <a:rPr lang="ru-RU" dirty="0" smtClean="0"/>
              <a:t>параллельны?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38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/>
              <a:t>L</a:t>
            </a:r>
            <a:r>
              <a:rPr lang="en-US" dirty="0" smtClean="0"/>
              <a:t>N </a:t>
            </a:r>
            <a:r>
              <a:rPr lang="ru-RU" dirty="0" smtClean="0"/>
              <a:t>и </a:t>
            </a:r>
            <a:r>
              <a:rPr lang="en-US" dirty="0" smtClean="0"/>
              <a:t>DE </a:t>
            </a:r>
            <a:r>
              <a:rPr lang="ru-RU" dirty="0" smtClean="0"/>
              <a:t>параллельны?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301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/>
              <a:t>L</a:t>
            </a:r>
            <a:r>
              <a:rPr lang="en-US" dirty="0" smtClean="0"/>
              <a:t>N </a:t>
            </a:r>
            <a:r>
              <a:rPr lang="ru-RU" dirty="0" smtClean="0"/>
              <a:t>и </a:t>
            </a:r>
            <a:r>
              <a:rPr lang="en-US" dirty="0" smtClean="0"/>
              <a:t>CF </a:t>
            </a:r>
            <a:r>
              <a:rPr lang="ru-RU" dirty="0" smtClean="0"/>
              <a:t>лежат в одной плоскости?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40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LA </a:t>
            </a:r>
            <a:r>
              <a:rPr lang="ru-RU" dirty="0" smtClean="0"/>
              <a:t>и </a:t>
            </a:r>
            <a:r>
              <a:rPr lang="en-US" dirty="0"/>
              <a:t>A</a:t>
            </a:r>
            <a:r>
              <a:rPr lang="en-US" dirty="0" smtClean="0"/>
              <a:t>F </a:t>
            </a:r>
            <a:r>
              <a:rPr lang="ru-RU" dirty="0" smtClean="0"/>
              <a:t>лежат в одной плоскости?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17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Верите ли Вы что…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36195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Прямые </a:t>
            </a:r>
            <a:r>
              <a:rPr lang="en-US" dirty="0" smtClean="0"/>
              <a:t>LD </a:t>
            </a:r>
            <a:r>
              <a:rPr lang="ru-RU" dirty="0" smtClean="0"/>
              <a:t>и </a:t>
            </a:r>
            <a:r>
              <a:rPr lang="en-US" dirty="0" smtClean="0"/>
              <a:t>EF </a:t>
            </a:r>
            <a:r>
              <a:rPr lang="ru-RU" dirty="0" smtClean="0"/>
              <a:t>лежат в одной плоскости?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63" y="300778"/>
            <a:ext cx="3873237" cy="3624445"/>
          </a:xfrm>
          <a:prstGeom prst="rect">
            <a:avLst/>
          </a:prstGeom>
        </p:spPr>
      </p:pic>
      <p:pic>
        <p:nvPicPr>
          <p:cNvPr id="1028" name="Picture 4" descr="Шестиугольник, виды, свойства и формулы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6781">
            <a:off x="7475546" y="4265107"/>
            <a:ext cx="1978269" cy="2275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66892" y="63088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81092" y="54026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18845" y="410991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056077" y="4109919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651393" y="521794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9056077" y="62784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346501" y="5861605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90792" y="586160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11" idx="1"/>
          </p:cNvCxnSpPr>
          <p:nvPr/>
        </p:nvCxnSpPr>
        <p:spPr>
          <a:xfrm>
            <a:off x="9219744" y="5861605"/>
            <a:ext cx="126757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12" idx="0"/>
          </p:cNvCxnSpPr>
          <p:nvPr/>
        </p:nvCxnSpPr>
        <p:spPr>
          <a:xfrm>
            <a:off x="7481710" y="5861605"/>
            <a:ext cx="2467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203222" y="2989385"/>
            <a:ext cx="393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/>
              <a:t>О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FD00E-AC97-4BDC-881A-13A376E9D57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679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710</Words>
  <Application>Microsoft Office PowerPoint</Application>
  <PresentationFormat>Широкоэкранный</PresentationFormat>
  <Paragraphs>435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Тема Office</vt:lpstr>
      <vt:lpstr>Пирамида !!!</vt:lpstr>
      <vt:lpstr>Условие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Презентация PowerPoint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  <vt:lpstr>Верите ли Вы что…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 !!!</dc:title>
  <dc:creator>EAO</dc:creator>
  <cp:lastModifiedBy>EAO</cp:lastModifiedBy>
  <cp:revision>6</cp:revision>
  <dcterms:created xsi:type="dcterms:W3CDTF">2025-01-16T16:37:50Z</dcterms:created>
  <dcterms:modified xsi:type="dcterms:W3CDTF">2025-01-16T17:37:16Z</dcterms:modified>
</cp:coreProperties>
</file>