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7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8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6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7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4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3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8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A831-B86C-43AA-B18C-D315505DF2F8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0095-DA9F-4204-AE7B-9CC8FDD18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8785"/>
            <a:ext cx="8659091" cy="1280015"/>
          </a:xfrm>
        </p:spPr>
        <p:txBody>
          <a:bodyPr/>
          <a:lstStyle/>
          <a:p>
            <a:r>
              <a:rPr lang="ru-RU" dirty="0" smtClean="0"/>
              <a:t>Электродинамика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872" y="2030932"/>
            <a:ext cx="9144000" cy="637453"/>
          </a:xfrm>
        </p:spPr>
        <p:txBody>
          <a:bodyPr/>
          <a:lstStyle/>
          <a:p>
            <a:r>
              <a:rPr lang="ru-RU" dirty="0" smtClean="0"/>
              <a:t>Для умных людей</a:t>
            </a:r>
            <a:endParaRPr lang="ru-RU" dirty="0"/>
          </a:p>
        </p:txBody>
      </p:sp>
      <p:pic>
        <p:nvPicPr>
          <p:cNvPr id="1026" name="Picture 2" descr="Умные люди стоят на множестве книг, а тупые люди стоят у стены инфографики 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2"/>
          <a:stretch/>
        </p:blipFill>
        <p:spPr bwMode="auto">
          <a:xfrm>
            <a:off x="3139845" y="2668385"/>
            <a:ext cx="5962650" cy="46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6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4" y="92738"/>
            <a:ext cx="10515600" cy="1325563"/>
          </a:xfrm>
        </p:spPr>
        <p:txBody>
          <a:bodyPr/>
          <a:lstStyle/>
          <a:p>
            <a:r>
              <a:rPr lang="ru-RU" dirty="0" smtClean="0"/>
              <a:t>№ 1 </a:t>
            </a:r>
            <a:r>
              <a:rPr lang="en-US" dirty="0" smtClean="0"/>
              <a:t>“</a:t>
            </a:r>
            <a:r>
              <a:rPr lang="ru-RU" dirty="0" smtClean="0"/>
              <a:t>2 халявных балла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22" y="14183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Две частицы с отношением зарядов  </a:t>
            </a:r>
            <a:r>
              <a:rPr lang="en-US" dirty="0" smtClean="0"/>
              <a:t>q1/q2=2 </a:t>
            </a:r>
            <a:r>
              <a:rPr lang="ru-RU" dirty="0" smtClean="0"/>
              <a:t>и отношением масс  дробь,  m2</a:t>
            </a:r>
            <a:r>
              <a:rPr lang="en-US" dirty="0" smtClean="0"/>
              <a:t>/</a:t>
            </a:r>
            <a:r>
              <a:rPr lang="ru-RU" dirty="0" smtClean="0"/>
              <a:t>m1 =4 движутся в однородном электрическом поле. Начальная скорость у обеих частиц равна нулю. Определите отношение кинетических энергий  дробь, W2</a:t>
            </a:r>
            <a:r>
              <a:rPr lang="en-US" dirty="0" smtClean="0"/>
              <a:t>/</a:t>
            </a:r>
            <a:r>
              <a:rPr lang="ru-RU" dirty="0" smtClean="0"/>
              <a:t>W1  этих частиц спустя одно и то же время после начала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0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68"/>
            <a:ext cx="10515600" cy="773719"/>
          </a:xfrm>
        </p:spPr>
        <p:txBody>
          <a:bodyPr/>
          <a:lstStyle/>
          <a:p>
            <a:r>
              <a:rPr lang="ru-RU" dirty="0" smtClean="0"/>
              <a:t>№2 «За 2балла надо потрудится»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6" y="10058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контактам батарейки с некоторым внутренним сопротивлением подсоединён резистор сопротивлением </a:t>
            </a:r>
            <a:r>
              <a:rPr lang="ru-RU" i="1" dirty="0"/>
              <a:t>R</a:t>
            </a:r>
            <a:r>
              <a:rPr lang="ru-RU" dirty="0"/>
              <a:t>, при этом через батарейку течёт ток силой </a:t>
            </a:r>
            <a:r>
              <a:rPr lang="ru-RU" i="1" dirty="0" smtClean="0"/>
              <a:t>I</a:t>
            </a:r>
            <a:r>
              <a:rPr lang="ru-RU" baseline="-25000" dirty="0" smtClean="0"/>
              <a:t>1</a:t>
            </a:r>
            <a:r>
              <a:rPr lang="ru-RU" dirty="0" smtClean="0"/>
              <a:t>=2 А. </a:t>
            </a:r>
            <a:r>
              <a:rPr lang="ru-RU" dirty="0"/>
              <a:t>Параллельно с этим резистором подсоединяют второй такой же резистор, и сила тока, текущего через батарейку, изменяется в 1,5 раза. После этого второй резистор </a:t>
            </a:r>
            <a:r>
              <a:rPr lang="ru-RU" i="1" dirty="0"/>
              <a:t>R</a:t>
            </a:r>
            <a:r>
              <a:rPr lang="ru-RU" dirty="0"/>
              <a:t> отсоединяют и подключают его последовательно с первым резистором. В результате через батарейку начинает течь ток силой </a:t>
            </a:r>
            <a:r>
              <a:rPr lang="ru-RU" i="1" dirty="0"/>
              <a:t>I</a:t>
            </a:r>
            <a:r>
              <a:rPr lang="ru-RU" baseline="-25000" dirty="0"/>
              <a:t>3</a:t>
            </a:r>
            <a:r>
              <a:rPr lang="ru-RU" dirty="0"/>
              <a:t>. Чему равно </a:t>
            </a:r>
            <a:r>
              <a:rPr lang="ru-RU" i="1" dirty="0" smtClean="0"/>
              <a:t>I</a:t>
            </a:r>
            <a:r>
              <a:rPr lang="ru-RU" baseline="-25000" dirty="0" smtClean="0"/>
              <a:t>3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1473" cy="782031"/>
          </a:xfrm>
        </p:spPr>
        <p:txBody>
          <a:bodyPr/>
          <a:lstStyle/>
          <a:p>
            <a:r>
              <a:rPr lang="ru-RU" dirty="0" smtClean="0"/>
              <a:t>№3 «Главное – рациональное решение»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578" y="1218795"/>
            <a:ext cx="10515600" cy="208135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Три одинаковых резистора сопротивлением 30 Ом каждый подключают к источнику постоянного напряжения: первый раз — последовательно, второй — параллельно. При этом показания идеального амперметра (см. рисунок) отличаются в 3 раза. Чему равно внутреннее сопротивление источника напряжения?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458" t="45926" r="4352" b="29588"/>
          <a:stretch/>
        </p:blipFill>
        <p:spPr>
          <a:xfrm>
            <a:off x="6853767" y="3371791"/>
            <a:ext cx="5338233" cy="25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430"/>
            <a:ext cx="9827029" cy="931661"/>
          </a:xfrm>
        </p:spPr>
        <p:txBody>
          <a:bodyPr/>
          <a:lstStyle/>
          <a:p>
            <a:r>
              <a:rPr lang="ru-RU" dirty="0" smtClean="0"/>
              <a:t>№ 4. 3 балла 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851"/>
            <a:ext cx="10515600" cy="24720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Маленький шарик с зарядом q=4 ×10</a:t>
            </a:r>
            <a:r>
              <a:rPr lang="ru-RU" baseline="30000" dirty="0" smtClean="0"/>
              <a:t>-8</a:t>
            </a:r>
            <a:r>
              <a:rPr lang="ru-RU" dirty="0" smtClean="0"/>
              <a:t>  и массой </a:t>
            </a:r>
            <a:r>
              <a:rPr lang="en-US" dirty="0" smtClean="0"/>
              <a:t>m=</a:t>
            </a:r>
            <a:r>
              <a:rPr lang="ru-RU" dirty="0" smtClean="0"/>
              <a:t>3 г, подвешенный на невесомой нити с коэффициентом упругости </a:t>
            </a:r>
            <a:r>
              <a:rPr lang="en-US" dirty="0" smtClean="0"/>
              <a:t>k=</a:t>
            </a:r>
            <a:r>
              <a:rPr lang="ru-RU" dirty="0" smtClean="0"/>
              <a:t>100 Н/м, находится между вертикальными пластинами плоского воздушного конденсатора. Расстояние между обкладками конденсатора 5 см. Какова разность потенциалов между обкладками конденсатора, если удлинение нити 0,5 мм?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4900" t="44442" r="5563" b="36134"/>
          <a:stretch/>
        </p:blipFill>
        <p:spPr>
          <a:xfrm>
            <a:off x="9609666" y="3399906"/>
            <a:ext cx="1744134" cy="19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6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5 «Халява»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240"/>
            <a:ext cx="10515600" cy="21727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источнику тока с ЭДС </a:t>
            </a:r>
            <a:r>
              <a:rPr lang="el-GR" dirty="0" smtClean="0"/>
              <a:t>ε</a:t>
            </a:r>
            <a:r>
              <a:rPr lang="ru-RU" dirty="0" smtClean="0"/>
              <a:t>=9B и внутренним сопротивлением </a:t>
            </a:r>
            <a:br>
              <a:rPr lang="ru-RU" dirty="0" smtClean="0"/>
            </a:br>
            <a:r>
              <a:rPr lang="ru-RU" dirty="0" smtClean="0"/>
              <a:t>r = 1 Ом подключили параллельно соединенные резистор с сопротивлением R = 8 Ом и плоский конденсатор, расстояние между пластинами которого d = 2 мм. Какова напряженность электрического поля между пластинами конденсатора?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8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6 «Технический набор баллов»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5" y="1690688"/>
            <a:ext cx="11004665" cy="2528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Альфа частица (заряд + 2 элементарных заряда, масса  2 массы нуклона)  влетает в плоский конденсатор со скоростью </a:t>
            </a:r>
            <a:r>
              <a:rPr lang="en-US" dirty="0" smtClean="0"/>
              <a:t>V</a:t>
            </a:r>
            <a:r>
              <a:rPr lang="ru-RU" dirty="0" smtClean="0"/>
              <a:t>о=2×10</a:t>
            </a:r>
            <a:r>
              <a:rPr lang="ru-RU" baseline="30000" dirty="0" smtClean="0"/>
              <a:t>4</a:t>
            </a:r>
            <a:r>
              <a:rPr lang="ru-RU" dirty="0" smtClean="0"/>
              <a:t> м/с параллельно пластинам на равном расстоянии между ними(см. рисунок, вид сверху), длина которых </a:t>
            </a:r>
            <a:r>
              <a:rPr lang="en-US" dirty="0" smtClean="0"/>
              <a:t>L=10 </a:t>
            </a:r>
            <a:r>
              <a:rPr lang="ru-RU" dirty="0" smtClean="0"/>
              <a:t>см. рисунок. После прохода конденсатора альфа-частица отклонилась на угол </a:t>
            </a:r>
            <a:r>
              <a:rPr lang="el-GR" dirty="0" smtClean="0"/>
              <a:t>α</a:t>
            </a:r>
            <a:r>
              <a:rPr lang="ru-RU" dirty="0" smtClean="0"/>
              <a:t>, </a:t>
            </a:r>
            <a:r>
              <a:rPr lang="en-US" dirty="0" err="1" smtClean="0"/>
              <a:t>tg</a:t>
            </a:r>
            <a:r>
              <a:rPr lang="el-GR" dirty="0" smtClean="0"/>
              <a:t> α</a:t>
            </a:r>
            <a:r>
              <a:rPr lang="en-US" dirty="0" smtClean="0"/>
              <a:t>=0,1</a:t>
            </a:r>
            <a:r>
              <a:rPr lang="ru-RU" dirty="0" smtClean="0"/>
              <a:t>. Расстояние между пластинами </a:t>
            </a:r>
            <a:r>
              <a:rPr lang="en-US" dirty="0" smtClean="0"/>
              <a:t>d</a:t>
            </a:r>
            <a:r>
              <a:rPr lang="ru-RU" dirty="0" smtClean="0"/>
              <a:t>=2 мм.</a:t>
            </a:r>
            <a:r>
              <a:rPr lang="en-US" dirty="0" smtClean="0"/>
              <a:t> </a:t>
            </a:r>
            <a:r>
              <a:rPr lang="ru-RU" dirty="0" smtClean="0"/>
              <a:t>Найти напряжение между пластинами конденсатора.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538" t="42187" r="27043" b="39462"/>
          <a:stretch/>
        </p:blipFill>
        <p:spPr>
          <a:xfrm>
            <a:off x="7492181" y="4219575"/>
            <a:ext cx="4100052" cy="18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2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240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Электродинамика</vt:lpstr>
      <vt:lpstr>№ 1 “2 халявных балла”</vt:lpstr>
      <vt:lpstr>№2 «За 2балла надо потрудится»</vt:lpstr>
      <vt:lpstr>№3 «Главное – рациональное решение»</vt:lpstr>
      <vt:lpstr>№ 4. 3 балла !!!</vt:lpstr>
      <vt:lpstr>№ 5 «Халява»</vt:lpstr>
      <vt:lpstr>№ 6 «Технический набор баллов»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Электродинамика</dc:title>
  <dc:creator>Александр Евгеньев</dc:creator>
  <cp:lastModifiedBy>Александр Евгеньев</cp:lastModifiedBy>
  <cp:revision>6</cp:revision>
  <dcterms:created xsi:type="dcterms:W3CDTF">2021-09-24T09:13:36Z</dcterms:created>
  <dcterms:modified xsi:type="dcterms:W3CDTF">2021-09-24T09:56:48Z</dcterms:modified>
</cp:coreProperties>
</file>